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wdp" ContentType="image/vnd.ms-photo"/>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charts/chart3.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4.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drawings/drawing1.xml" ContentType="application/vnd.openxmlformats-officedocument.drawingml.chartshapes+xml"/>
  <Override PartName="/ppt/notesSlides/notesSlide10.xml" ContentType="application/vnd.openxmlformats-officedocument.presentationml.notesSlide+xml"/>
  <Override PartName="/ppt/charts/chart7.xml" ContentType="application/vnd.openxmlformats-officedocument.drawingml.chart+xml"/>
  <Override PartName="/ppt/notesSlides/notesSlide11.xml" ContentType="application/vnd.openxmlformats-officedocument.presentationml.notesSlide+xml"/>
  <Override PartName="/ppt/charts/chart8.xml" ContentType="application/vnd.openxmlformats-officedocument.drawingml.chart+xml"/>
  <Override PartName="/ppt/notesSlides/notesSlide12.xml" ContentType="application/vnd.openxmlformats-officedocument.presentationml.notesSlide+xml"/>
  <Override PartName="/ppt/charts/chart9.xml" ContentType="application/vnd.openxmlformats-officedocument.drawingml.chart+xml"/>
  <Override PartName="/ppt/notesSlides/notesSlide13.xml" ContentType="application/vnd.openxmlformats-officedocument.presentationml.notesSlide+xml"/>
  <Override PartName="/ppt/charts/chart10.xml" ContentType="application/vnd.openxmlformats-officedocument.drawingml.chart+xml"/>
  <Override PartName="/ppt/notesSlides/notesSlide14.xml" ContentType="application/vnd.openxmlformats-officedocument.presentationml.notesSlide+xml"/>
  <Override PartName="/ppt/charts/chart11.xml" ContentType="application/vnd.openxmlformats-officedocument.drawingml.chart+xml"/>
  <Override PartName="/ppt/notesSlides/notesSlide15.xml" ContentType="application/vnd.openxmlformats-officedocument.presentationml.notesSlide+xml"/>
  <Override PartName="/ppt/charts/chart12.xml" ContentType="application/vnd.openxmlformats-officedocument.drawingml.chart+xml"/>
  <Override PartName="/ppt/charts/chart13.xml" ContentType="application/vnd.openxmlformats-officedocument.drawingml.chart+xml"/>
  <Override PartName="/ppt/notesSlides/notesSlide16.xml" ContentType="application/vnd.openxmlformats-officedocument.presentationml.notesSlide+xml"/>
  <Override PartName="/ppt/charts/chart14.xml" ContentType="application/vnd.openxmlformats-officedocument.drawingml.chart+xml"/>
  <Override PartName="/ppt/notesSlides/notesSlide17.xml" ContentType="application/vnd.openxmlformats-officedocument.presentationml.notesSlide+xml"/>
  <Override PartName="/ppt/charts/chart15.xml" ContentType="application/vnd.openxmlformats-officedocument.drawingml.chart+xml"/>
  <Override PartName="/ppt/notesSlides/notesSlide18.xml" ContentType="application/vnd.openxmlformats-officedocument.presentationml.notesSlide+xml"/>
  <Override PartName="/ppt/charts/chart16.xml" ContentType="application/vnd.openxmlformats-officedocument.drawingml.chart+xml"/>
  <Override PartName="/ppt/notesSlides/notesSlide19.xml" ContentType="application/vnd.openxmlformats-officedocument.presentationml.notesSlide+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93313" r:id="rId4"/>
    <p:sldMasterId id="2147493394" r:id="rId5"/>
  </p:sldMasterIdLst>
  <p:notesMasterIdLst>
    <p:notesMasterId r:id="rId27"/>
  </p:notesMasterIdLst>
  <p:handoutMasterIdLst>
    <p:handoutMasterId r:id="rId28"/>
  </p:handoutMasterIdLst>
  <p:sldIdLst>
    <p:sldId id="433" r:id="rId6"/>
    <p:sldId id="465" r:id="rId7"/>
    <p:sldId id="266" r:id="rId8"/>
    <p:sldId id="469" r:id="rId9"/>
    <p:sldId id="470" r:id="rId10"/>
    <p:sldId id="471" r:id="rId11"/>
    <p:sldId id="459" r:id="rId12"/>
    <p:sldId id="483" r:id="rId13"/>
    <p:sldId id="446" r:id="rId14"/>
    <p:sldId id="472" r:id="rId15"/>
    <p:sldId id="473" r:id="rId16"/>
    <p:sldId id="474" r:id="rId17"/>
    <p:sldId id="475" r:id="rId18"/>
    <p:sldId id="476" r:id="rId19"/>
    <p:sldId id="477" r:id="rId20"/>
    <p:sldId id="478" r:id="rId21"/>
    <p:sldId id="479" r:id="rId22"/>
    <p:sldId id="480" r:id="rId23"/>
    <p:sldId id="481" r:id="rId24"/>
    <p:sldId id="482" r:id="rId25"/>
    <p:sldId id="432" r:id="rId26"/>
  </p:sldIdLst>
  <p:sldSz cx="9144000" cy="5143500" type="screen16x9"/>
  <p:notesSz cx="7099300" cy="10234613"/>
  <p:defaultTextStyle>
    <a:defPPr>
      <a:defRPr lang="en-US"/>
    </a:defPPr>
    <a:lvl1pPr marL="0" algn="l" defTabSz="924282" rtl="0" eaLnBrk="1" latinLnBrk="0" hangingPunct="1">
      <a:defRPr sz="1800" kern="1200">
        <a:solidFill>
          <a:schemeClr val="tx1"/>
        </a:solidFill>
        <a:latin typeface="+mn-lt"/>
        <a:ea typeface="+mn-ea"/>
        <a:cs typeface="+mn-cs"/>
      </a:defRPr>
    </a:lvl1pPr>
    <a:lvl2pPr marL="462140" algn="l" defTabSz="924282" rtl="0" eaLnBrk="1" latinLnBrk="0" hangingPunct="1">
      <a:defRPr sz="1800" kern="1200">
        <a:solidFill>
          <a:schemeClr val="tx1"/>
        </a:solidFill>
        <a:latin typeface="+mn-lt"/>
        <a:ea typeface="+mn-ea"/>
        <a:cs typeface="+mn-cs"/>
      </a:defRPr>
    </a:lvl2pPr>
    <a:lvl3pPr marL="924282" algn="l" defTabSz="924282" rtl="0" eaLnBrk="1" latinLnBrk="0" hangingPunct="1">
      <a:defRPr sz="1800" kern="1200">
        <a:solidFill>
          <a:schemeClr val="tx1"/>
        </a:solidFill>
        <a:latin typeface="+mn-lt"/>
        <a:ea typeface="+mn-ea"/>
        <a:cs typeface="+mn-cs"/>
      </a:defRPr>
    </a:lvl3pPr>
    <a:lvl4pPr marL="1386422" algn="l" defTabSz="924282" rtl="0" eaLnBrk="1" latinLnBrk="0" hangingPunct="1">
      <a:defRPr sz="1800" kern="1200">
        <a:solidFill>
          <a:schemeClr val="tx1"/>
        </a:solidFill>
        <a:latin typeface="+mn-lt"/>
        <a:ea typeface="+mn-ea"/>
        <a:cs typeface="+mn-cs"/>
      </a:defRPr>
    </a:lvl4pPr>
    <a:lvl5pPr marL="1848564" algn="l" defTabSz="924282" rtl="0" eaLnBrk="1" latinLnBrk="0" hangingPunct="1">
      <a:defRPr sz="1800" kern="1200">
        <a:solidFill>
          <a:schemeClr val="tx1"/>
        </a:solidFill>
        <a:latin typeface="+mn-lt"/>
        <a:ea typeface="+mn-ea"/>
        <a:cs typeface="+mn-cs"/>
      </a:defRPr>
    </a:lvl5pPr>
    <a:lvl6pPr marL="2310704" algn="l" defTabSz="924282" rtl="0" eaLnBrk="1" latinLnBrk="0" hangingPunct="1">
      <a:defRPr sz="1800" kern="1200">
        <a:solidFill>
          <a:schemeClr val="tx1"/>
        </a:solidFill>
        <a:latin typeface="+mn-lt"/>
        <a:ea typeface="+mn-ea"/>
        <a:cs typeface="+mn-cs"/>
      </a:defRPr>
    </a:lvl6pPr>
    <a:lvl7pPr marL="2772846" algn="l" defTabSz="924282" rtl="0" eaLnBrk="1" latinLnBrk="0" hangingPunct="1">
      <a:defRPr sz="1800" kern="1200">
        <a:solidFill>
          <a:schemeClr val="tx1"/>
        </a:solidFill>
        <a:latin typeface="+mn-lt"/>
        <a:ea typeface="+mn-ea"/>
        <a:cs typeface="+mn-cs"/>
      </a:defRPr>
    </a:lvl7pPr>
    <a:lvl8pPr marL="3234986" algn="l" defTabSz="924282" rtl="0" eaLnBrk="1" latinLnBrk="0" hangingPunct="1">
      <a:defRPr sz="1800" kern="1200">
        <a:solidFill>
          <a:schemeClr val="tx1"/>
        </a:solidFill>
        <a:latin typeface="+mn-lt"/>
        <a:ea typeface="+mn-ea"/>
        <a:cs typeface="+mn-cs"/>
      </a:defRPr>
    </a:lvl8pPr>
    <a:lvl9pPr marL="3697126" algn="l" defTabSz="92428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2">
          <p15:clr>
            <a:srgbClr val="A4A3A4"/>
          </p15:clr>
        </p15:guide>
        <p15:guide id="2" orient="horz" pos="230">
          <p15:clr>
            <a:srgbClr val="A4A3A4"/>
          </p15:clr>
        </p15:guide>
        <p15:guide id="3" orient="horz" pos="4534">
          <p15:clr>
            <a:srgbClr val="A4A3A4"/>
          </p15:clr>
        </p15:guide>
        <p15:guide id="4" orient="horz" pos="4286">
          <p15:clr>
            <a:srgbClr val="A4A3A4"/>
          </p15:clr>
        </p15:guide>
        <p15:guide id="5" pos="4234">
          <p15:clr>
            <a:srgbClr val="A4A3A4"/>
          </p15:clr>
        </p15:guide>
        <p15:guide id="6" pos="237">
          <p15:clr>
            <a:srgbClr val="A4A3A4"/>
          </p15:clr>
        </p15:guide>
        <p15:guide id="7" pos="8229">
          <p15:clr>
            <a:srgbClr val="A4A3A4"/>
          </p15:clr>
        </p15:guide>
        <p15:guide id="8" pos="949">
          <p15:clr>
            <a:srgbClr val="A4A3A4"/>
          </p15:clr>
        </p15:guide>
        <p15:guide id="9" pos="7517">
          <p15:clr>
            <a:srgbClr val="A4A3A4"/>
          </p15:clr>
        </p15:guide>
        <p15:guide id="10" orient="horz" pos="1685">
          <p15:clr>
            <a:srgbClr val="A4A3A4"/>
          </p15:clr>
        </p15:guide>
        <p15:guide id="11" orient="horz" pos="161">
          <p15:clr>
            <a:srgbClr val="A4A3A4"/>
          </p15:clr>
        </p15:guide>
        <p15:guide id="12" orient="horz" pos="3084">
          <p15:clr>
            <a:srgbClr val="A4A3A4"/>
          </p15:clr>
        </p15:guide>
        <p15:guide id="13" orient="horz" pos="2544">
          <p15:clr>
            <a:srgbClr val="A4A3A4"/>
          </p15:clr>
        </p15:guide>
        <p15:guide id="14" orient="horz" pos="875">
          <p15:clr>
            <a:srgbClr val="A4A3A4"/>
          </p15:clr>
        </p15:guide>
        <p15:guide id="15" orient="horz" pos="1749">
          <p15:clr>
            <a:srgbClr val="A4A3A4"/>
          </p15:clr>
        </p15:guide>
        <p15:guide id="16" orient="horz" pos="621">
          <p15:clr>
            <a:srgbClr val="A4A3A4"/>
          </p15:clr>
        </p15:guide>
        <p15:guide id="17" orient="horz" pos="2865">
          <p15:clr>
            <a:srgbClr val="A4A3A4"/>
          </p15:clr>
        </p15:guide>
        <p15:guide id="18" orient="horz" pos="2130">
          <p15:clr>
            <a:srgbClr val="A4A3A4"/>
          </p15:clr>
        </p15:guide>
        <p15:guide id="19" orient="horz" pos="2184">
          <p15:clr>
            <a:srgbClr val="A4A3A4"/>
          </p15:clr>
        </p15:guide>
        <p15:guide id="20" orient="horz" pos="321">
          <p15:clr>
            <a:srgbClr val="A4A3A4"/>
          </p15:clr>
        </p15:guide>
        <p15:guide id="21" orient="horz" pos="1607">
          <p15:clr>
            <a:srgbClr val="A4A3A4"/>
          </p15:clr>
        </p15:guide>
        <p15:guide id="22" pos="2880">
          <p15:clr>
            <a:srgbClr val="A4A3A4"/>
          </p15:clr>
        </p15:guide>
        <p15:guide id="23" pos="156">
          <p15:clr>
            <a:srgbClr val="A4A3A4"/>
          </p15:clr>
        </p15:guide>
        <p15:guide id="24" pos="5598">
          <p15:clr>
            <a:srgbClr val="A4A3A4"/>
          </p15:clr>
        </p15:guide>
        <p15:guide id="25" pos="399">
          <p15:clr>
            <a:srgbClr val="A4A3A4"/>
          </p15:clr>
        </p15:guide>
        <p15:guide id="26" pos="5114">
          <p15:clr>
            <a:srgbClr val="A4A3A4"/>
          </p15:clr>
        </p15:guide>
        <p15:guide id="27" pos="1373">
          <p15:clr>
            <a:srgbClr val="A4A3A4"/>
          </p15:clr>
        </p15:guide>
        <p15:guide id="28" pos="4383">
          <p15:clr>
            <a:srgbClr val="A4A3A4"/>
          </p15:clr>
        </p15:guide>
        <p15:guide id="29" pos="5368">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1612"/>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830" autoAdjust="0"/>
    <p:restoredTop sz="90171" autoAdjust="0"/>
  </p:normalViewPr>
  <p:slideViewPr>
    <p:cSldViewPr snapToGrid="0" snapToObjects="1" showGuides="1">
      <p:cViewPr varScale="1">
        <p:scale>
          <a:sx n="96" d="100"/>
          <a:sy n="96" d="100"/>
        </p:scale>
        <p:origin x="342" y="72"/>
      </p:cViewPr>
      <p:guideLst>
        <p:guide orient="horz" pos="2382"/>
        <p:guide orient="horz" pos="230"/>
        <p:guide orient="horz" pos="4534"/>
        <p:guide orient="horz" pos="4286"/>
        <p:guide pos="4234"/>
        <p:guide pos="237"/>
        <p:guide pos="8229"/>
        <p:guide pos="949"/>
        <p:guide pos="7517"/>
        <p:guide orient="horz" pos="1685"/>
        <p:guide orient="horz" pos="161"/>
        <p:guide orient="horz" pos="3084"/>
        <p:guide orient="horz" pos="2544"/>
        <p:guide orient="horz" pos="875"/>
        <p:guide orient="horz" pos="1749"/>
        <p:guide orient="horz" pos="621"/>
        <p:guide orient="horz" pos="2865"/>
        <p:guide orient="horz" pos="2130"/>
        <p:guide orient="horz" pos="2184"/>
        <p:guide orient="horz" pos="321"/>
        <p:guide orient="horz" pos="1607"/>
        <p:guide pos="2880"/>
        <p:guide pos="156"/>
        <p:guide pos="5598"/>
        <p:guide pos="399"/>
        <p:guide pos="5114"/>
        <p:guide pos="1373"/>
        <p:guide pos="4383"/>
        <p:guide pos="5368"/>
      </p:guideLst>
    </p:cSldViewPr>
  </p:slideViewPr>
  <p:notesTextViewPr>
    <p:cViewPr>
      <p:scale>
        <a:sx n="1" d="1"/>
        <a:sy n="1" d="1"/>
      </p:scale>
      <p:origin x="0" y="0"/>
    </p:cViewPr>
  </p:notesTextViewPr>
  <p:sorterViewPr>
    <p:cViewPr>
      <p:scale>
        <a:sx n="75" d="100"/>
        <a:sy n="75" d="100"/>
      </p:scale>
      <p:origin x="0" y="0"/>
    </p:cViewPr>
  </p:sorterViewPr>
  <p:notesViewPr>
    <p:cSldViewPr snapToGrid="0" snapToObjects="1" showGuides="1">
      <p:cViewPr varScale="1">
        <p:scale>
          <a:sx n="76" d="100"/>
          <a:sy n="76" d="100"/>
        </p:scale>
        <p:origin x="-3966" y="-108"/>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890549726225877"/>
          <c:y val="1.2164959827906977E-3"/>
          <c:w val="0.75079292643717555"/>
          <c:h val="0.99878350401720928"/>
        </c:manualLayout>
      </c:layout>
      <c:barChart>
        <c:barDir val="bar"/>
        <c:grouping val="clustered"/>
        <c:varyColors val="0"/>
        <c:ser>
          <c:idx val="0"/>
          <c:order val="0"/>
          <c:tx>
            <c:strRef>
              <c:f>Sheet1!$B$1</c:f>
              <c:strCache>
                <c:ptCount val="1"/>
                <c:pt idx="0">
                  <c:v>Series 1</c:v>
                </c:pt>
              </c:strCache>
            </c:strRef>
          </c:tx>
          <c:spPr>
            <a:ln>
              <a:solidFill>
                <a:schemeClr val="bg1"/>
              </a:solidFill>
            </a:ln>
          </c:spPr>
          <c:invertIfNegative val="0"/>
          <c:dPt>
            <c:idx val="0"/>
            <c:invertIfNegative val="0"/>
            <c:bubble3D val="0"/>
            <c:spPr>
              <a:solidFill>
                <a:srgbClr val="C00000"/>
              </a:solidFill>
              <a:ln>
                <a:solidFill>
                  <a:schemeClr val="bg1"/>
                </a:solidFill>
              </a:ln>
            </c:spPr>
            <c:extLst>
              <c:ext xmlns:c16="http://schemas.microsoft.com/office/drawing/2014/chart" uri="{C3380CC4-5D6E-409C-BE32-E72D297353CC}">
                <c16:uniqueId val="{0000000A-D47D-44B5-AAC5-02F356EE8012}"/>
              </c:ext>
            </c:extLst>
          </c:dPt>
          <c:dPt>
            <c:idx val="1"/>
            <c:invertIfNegative val="0"/>
            <c:bubble3D val="0"/>
            <c:spPr>
              <a:solidFill>
                <a:srgbClr val="C00000"/>
              </a:solidFill>
              <a:ln>
                <a:solidFill>
                  <a:schemeClr val="bg1"/>
                </a:solidFill>
              </a:ln>
            </c:spPr>
            <c:extLst>
              <c:ext xmlns:c16="http://schemas.microsoft.com/office/drawing/2014/chart" uri="{C3380CC4-5D6E-409C-BE32-E72D297353CC}">
                <c16:uniqueId val="{0000000B-D47D-44B5-AAC5-02F356EE8012}"/>
              </c:ext>
            </c:extLst>
          </c:dPt>
          <c:dPt>
            <c:idx val="2"/>
            <c:invertIfNegative val="0"/>
            <c:bubble3D val="0"/>
            <c:spPr>
              <a:solidFill>
                <a:srgbClr val="C00000"/>
              </a:solidFill>
              <a:ln>
                <a:solidFill>
                  <a:schemeClr val="bg1"/>
                </a:solidFill>
              </a:ln>
              <a:effectLst>
                <a:glow rad="63500">
                  <a:schemeClr val="accent1">
                    <a:satMod val="175000"/>
                    <a:alpha val="40000"/>
                  </a:schemeClr>
                </a:glow>
              </a:effectLst>
            </c:spPr>
            <c:extLst>
              <c:ext xmlns:c16="http://schemas.microsoft.com/office/drawing/2014/chart" uri="{C3380CC4-5D6E-409C-BE32-E72D297353CC}">
                <c16:uniqueId val="{00000004-D47D-44B5-AAC5-02F356EE8012}"/>
              </c:ext>
            </c:extLst>
          </c:dPt>
          <c:dPt>
            <c:idx val="3"/>
            <c:invertIfNegative val="0"/>
            <c:bubble3D val="0"/>
            <c:spPr>
              <a:solidFill>
                <a:schemeClr val="bg1">
                  <a:lumMod val="65000"/>
                </a:schemeClr>
              </a:solidFill>
              <a:ln>
                <a:solidFill>
                  <a:schemeClr val="bg1"/>
                </a:solidFill>
              </a:ln>
            </c:spPr>
            <c:extLst>
              <c:ext xmlns:c16="http://schemas.microsoft.com/office/drawing/2014/chart" uri="{C3380CC4-5D6E-409C-BE32-E72D297353CC}">
                <c16:uniqueId val="{00000005-D47D-44B5-AAC5-02F356EE8012}"/>
              </c:ext>
            </c:extLst>
          </c:dPt>
          <c:dPt>
            <c:idx val="4"/>
            <c:invertIfNegative val="0"/>
            <c:bubble3D val="0"/>
            <c:spPr>
              <a:solidFill>
                <a:schemeClr val="accent6"/>
              </a:solidFill>
              <a:ln>
                <a:solidFill>
                  <a:schemeClr val="bg1"/>
                </a:solidFill>
              </a:ln>
              <a:effectLst>
                <a:glow rad="63500">
                  <a:schemeClr val="accent6">
                    <a:alpha val="40000"/>
                  </a:schemeClr>
                </a:glow>
              </a:effectLst>
            </c:spPr>
            <c:extLst>
              <c:ext xmlns:c16="http://schemas.microsoft.com/office/drawing/2014/chart" uri="{C3380CC4-5D6E-409C-BE32-E72D297353CC}">
                <c16:uniqueId val="{00000007-D47D-44B5-AAC5-02F356EE8012}"/>
              </c:ext>
            </c:extLst>
          </c:dPt>
          <c:dPt>
            <c:idx val="5"/>
            <c:invertIfNegative val="0"/>
            <c:bubble3D val="0"/>
            <c:spPr>
              <a:solidFill>
                <a:schemeClr val="accent6"/>
              </a:solidFill>
              <a:ln>
                <a:solidFill>
                  <a:schemeClr val="bg1"/>
                </a:solidFill>
              </a:ln>
            </c:spPr>
            <c:extLst>
              <c:ext xmlns:c16="http://schemas.microsoft.com/office/drawing/2014/chart" uri="{C3380CC4-5D6E-409C-BE32-E72D297353CC}">
                <c16:uniqueId val="{00000008-D47D-44B5-AAC5-02F356EE8012}"/>
              </c:ext>
            </c:extLst>
          </c:dPt>
          <c:dPt>
            <c:idx val="6"/>
            <c:invertIfNegative val="0"/>
            <c:bubble3D val="0"/>
            <c:spPr>
              <a:solidFill>
                <a:schemeClr val="accent6"/>
              </a:solidFill>
              <a:ln>
                <a:solidFill>
                  <a:schemeClr val="bg1"/>
                </a:solidFill>
              </a:ln>
            </c:spPr>
            <c:extLst>
              <c:ext xmlns:c16="http://schemas.microsoft.com/office/drawing/2014/chart" uri="{C3380CC4-5D6E-409C-BE32-E72D297353CC}">
                <c16:uniqueId val="{00000009-D47D-44B5-AAC5-02F356EE8012}"/>
              </c:ext>
            </c:extLst>
          </c:dPt>
          <c:dPt>
            <c:idx val="7"/>
            <c:invertIfNegative val="0"/>
            <c:bubble3D val="0"/>
            <c:spPr>
              <a:solidFill>
                <a:schemeClr val="bg1">
                  <a:lumMod val="65000"/>
                </a:schemeClr>
              </a:solidFill>
              <a:ln>
                <a:solidFill>
                  <a:schemeClr val="bg1"/>
                </a:solidFill>
              </a:ln>
            </c:spPr>
            <c:extLst>
              <c:ext xmlns:c16="http://schemas.microsoft.com/office/drawing/2014/chart" uri="{C3380CC4-5D6E-409C-BE32-E72D297353CC}">
                <c16:uniqueId val="{00000006-D47D-44B5-AAC5-02F356EE8012}"/>
              </c:ext>
            </c:extLst>
          </c:dPt>
          <c:dLbls>
            <c:numFmt formatCode="#&quot;%&quot;" sourceLinked="0"/>
            <c:spPr>
              <a:noFill/>
              <a:ln>
                <a:noFill/>
              </a:ln>
              <a:effectLst/>
            </c:spPr>
            <c:txPr>
              <a:bodyPr/>
              <a:lstStyle/>
              <a:p>
                <a:pPr>
                  <a:defRPr sz="1400" b="1">
                    <a:solidFill>
                      <a:schemeClr val="tx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Uslovi su veoma loši</c:v>
                </c:pt>
                <c:pt idx="1">
                  <c:v>Uslovi su donekle loši</c:v>
                </c:pt>
                <c:pt idx="2">
                  <c:v>USLOVI SU LOŠI (1+2)</c:v>
                </c:pt>
                <c:pt idx="3">
                  <c:v>Uslovi su osrednji</c:v>
                </c:pt>
                <c:pt idx="4">
                  <c:v>USLOVI SU DOBRI (4+5)</c:v>
                </c:pt>
                <c:pt idx="5">
                  <c:v>Uslovi su donekle dobri</c:v>
                </c:pt>
                <c:pt idx="6">
                  <c:v>Uslovi su veoma dobri</c:v>
                </c:pt>
                <c:pt idx="7">
                  <c:v>Ne zna</c:v>
                </c:pt>
              </c:strCache>
            </c:strRef>
          </c:cat>
          <c:val>
            <c:numRef>
              <c:f>Sheet1!$B$2:$B$9</c:f>
              <c:numCache>
                <c:formatCode>General</c:formatCode>
                <c:ptCount val="8"/>
                <c:pt idx="0">
                  <c:v>19.600000000000001</c:v>
                </c:pt>
                <c:pt idx="1">
                  <c:v>26.8</c:v>
                </c:pt>
                <c:pt idx="2">
                  <c:v>46.4</c:v>
                </c:pt>
                <c:pt idx="3">
                  <c:v>40.799999999999997</c:v>
                </c:pt>
                <c:pt idx="4">
                  <c:v>11.6</c:v>
                </c:pt>
                <c:pt idx="5">
                  <c:v>9.1999999999999993</c:v>
                </c:pt>
                <c:pt idx="6">
                  <c:v>2.4</c:v>
                </c:pt>
                <c:pt idx="7">
                  <c:v>1.2</c:v>
                </c:pt>
              </c:numCache>
            </c:numRef>
          </c:val>
          <c:extLst>
            <c:ext xmlns:c16="http://schemas.microsoft.com/office/drawing/2014/chart" uri="{C3380CC4-5D6E-409C-BE32-E72D297353CC}">
              <c16:uniqueId val="{00000000-D47D-44B5-AAC5-02F356EE8012}"/>
            </c:ext>
          </c:extLst>
        </c:ser>
        <c:dLbls>
          <c:showLegendKey val="0"/>
          <c:showVal val="0"/>
          <c:showCatName val="0"/>
          <c:showSerName val="0"/>
          <c:showPercent val="0"/>
          <c:showBubbleSize val="0"/>
        </c:dLbls>
        <c:gapWidth val="30"/>
        <c:axId val="233368960"/>
        <c:axId val="233383040"/>
      </c:barChart>
      <c:catAx>
        <c:axId val="233368960"/>
        <c:scaling>
          <c:orientation val="maxMin"/>
        </c:scaling>
        <c:delete val="0"/>
        <c:axPos val="l"/>
        <c:numFmt formatCode="General" sourceLinked="0"/>
        <c:majorTickMark val="out"/>
        <c:minorTickMark val="none"/>
        <c:tickLblPos val="nextTo"/>
        <c:spPr>
          <a:ln>
            <a:noFill/>
          </a:ln>
        </c:spPr>
        <c:txPr>
          <a:bodyPr/>
          <a:lstStyle/>
          <a:p>
            <a:pPr>
              <a:defRPr sz="1400" cap="none" baseline="0"/>
            </a:pPr>
            <a:endParaRPr lang="en-US"/>
          </a:p>
        </c:txPr>
        <c:crossAx val="233383040"/>
        <c:crosses val="autoZero"/>
        <c:auto val="1"/>
        <c:lblAlgn val="ctr"/>
        <c:lblOffset val="100"/>
        <c:noMultiLvlLbl val="0"/>
      </c:catAx>
      <c:valAx>
        <c:axId val="233383040"/>
        <c:scaling>
          <c:orientation val="minMax"/>
        </c:scaling>
        <c:delete val="1"/>
        <c:axPos val="b"/>
        <c:numFmt formatCode="General" sourceLinked="1"/>
        <c:majorTickMark val="out"/>
        <c:minorTickMark val="none"/>
        <c:tickLblPos val="nextTo"/>
        <c:crossAx val="233368960"/>
        <c:crosses val="max"/>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5457773797886133"/>
          <c:y val="8.8724379341442963E-2"/>
          <c:w val="0.64542226202113862"/>
          <c:h val="0.91127562065855694"/>
        </c:manualLayout>
      </c:layout>
      <c:barChart>
        <c:barDir val="bar"/>
        <c:grouping val="clustered"/>
        <c:varyColors val="0"/>
        <c:ser>
          <c:idx val="0"/>
          <c:order val="0"/>
          <c:tx>
            <c:strRef>
              <c:f>Sheet1!$B$1</c:f>
              <c:strCache>
                <c:ptCount val="1"/>
                <c:pt idx="0">
                  <c:v>Ne</c:v>
                </c:pt>
              </c:strCache>
            </c:strRef>
          </c:tx>
          <c:spPr>
            <a:solidFill>
              <a:schemeClr val="accent6"/>
            </a:solidFill>
            <a:ln>
              <a:solidFill>
                <a:schemeClr val="bg1"/>
              </a:solidFill>
            </a:ln>
            <a:effectLst/>
          </c:spPr>
          <c:invertIfNegative val="0"/>
          <c:dPt>
            <c:idx val="4"/>
            <c:invertIfNegative val="0"/>
            <c:bubble3D val="0"/>
            <c:extLst>
              <c:ext xmlns:c16="http://schemas.microsoft.com/office/drawing/2014/chart" uri="{C3380CC4-5D6E-409C-BE32-E72D297353CC}">
                <c16:uniqueId val="{00000007-D47D-44B5-AAC5-02F356EE8012}"/>
              </c:ext>
            </c:extLst>
          </c:dPt>
          <c:dPt>
            <c:idx val="5"/>
            <c:invertIfNegative val="0"/>
            <c:bubble3D val="0"/>
            <c:extLst>
              <c:ext xmlns:c16="http://schemas.microsoft.com/office/drawing/2014/chart" uri="{C3380CC4-5D6E-409C-BE32-E72D297353CC}">
                <c16:uniqueId val="{00000008-D47D-44B5-AAC5-02F356EE8012}"/>
              </c:ext>
            </c:extLst>
          </c:dPt>
          <c:dPt>
            <c:idx val="9"/>
            <c:invertIfNegative val="0"/>
            <c:bubble3D val="0"/>
            <c:extLst>
              <c:ext xmlns:c16="http://schemas.microsoft.com/office/drawing/2014/chart" uri="{C3380CC4-5D6E-409C-BE32-E72D297353CC}">
                <c16:uniqueId val="{00000000-155E-49F3-9394-2234F93E6C75}"/>
              </c:ext>
            </c:extLst>
          </c:dPt>
          <c:dPt>
            <c:idx val="10"/>
            <c:invertIfNegative val="0"/>
            <c:bubble3D val="0"/>
            <c:extLst>
              <c:ext xmlns:c16="http://schemas.microsoft.com/office/drawing/2014/chart" uri="{C3380CC4-5D6E-409C-BE32-E72D297353CC}">
                <c16:uniqueId val="{00000001-155E-49F3-9394-2234F93E6C75}"/>
              </c:ext>
            </c:extLst>
          </c:dPt>
          <c:dPt>
            <c:idx val="11"/>
            <c:invertIfNegative val="0"/>
            <c:bubble3D val="0"/>
            <c:extLst>
              <c:ext xmlns:c16="http://schemas.microsoft.com/office/drawing/2014/chart" uri="{C3380CC4-5D6E-409C-BE32-E72D297353CC}">
                <c16:uniqueId val="{00000002-155E-49F3-9394-2234F93E6C75}"/>
              </c:ext>
            </c:extLst>
          </c:dPt>
          <c:dLbls>
            <c:numFmt formatCode="0;0&quot;%&quot;" sourceLinked="0"/>
            <c:spPr>
              <a:noFill/>
              <a:ln>
                <a:noFill/>
              </a:ln>
              <a:effectLst/>
            </c:spPr>
            <c:txPr>
              <a:bodyPr/>
              <a:lstStyle/>
              <a:p>
                <a:pPr>
                  <a:defRPr sz="1400" b="1">
                    <a:solidFill>
                      <a:schemeClr val="accent6"/>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Obaranje cena usled nelojalne konkurencije iz neformalnog sektora</c:v>
                </c:pt>
                <c:pt idx="1">
                  <c:v>Smanjenje prometa i otežano plasiranje proizvoda na tržištu</c:v>
                </c:pt>
                <c:pt idx="2">
                  <c:v>Nemogućnost ulaganja u tehnološki razvoj usled smanjenih prihoda</c:v>
                </c:pt>
                <c:pt idx="3">
                  <c:v>Nemogućnost zapošljavanja novih radnika</c:v>
                </c:pt>
                <c:pt idx="4">
                  <c:v>Otpuštanje radnika i smanjenje plata</c:v>
                </c:pt>
                <c:pt idx="5">
                  <c:v>Gubitak ugleda kod potrošača</c:v>
                </c:pt>
                <c:pt idx="6">
                  <c:v>Gašenje preduzeća</c:v>
                </c:pt>
              </c:strCache>
            </c:strRef>
          </c:cat>
          <c:val>
            <c:numRef>
              <c:f>Sheet1!$B$2:$B$8</c:f>
              <c:numCache>
                <c:formatCode>General</c:formatCode>
                <c:ptCount val="7"/>
                <c:pt idx="0">
                  <c:v>-26.8</c:v>
                </c:pt>
                <c:pt idx="1">
                  <c:v>-28</c:v>
                </c:pt>
                <c:pt idx="2">
                  <c:v>-39.6</c:v>
                </c:pt>
                <c:pt idx="3">
                  <c:v>-50.4</c:v>
                </c:pt>
                <c:pt idx="4">
                  <c:v>-76</c:v>
                </c:pt>
                <c:pt idx="5">
                  <c:v>-76.8</c:v>
                </c:pt>
                <c:pt idx="6">
                  <c:v>-86.8</c:v>
                </c:pt>
              </c:numCache>
            </c:numRef>
          </c:val>
          <c:extLst>
            <c:ext xmlns:c16="http://schemas.microsoft.com/office/drawing/2014/chart" uri="{C3380CC4-5D6E-409C-BE32-E72D297353CC}">
              <c16:uniqueId val="{00000000-D47D-44B5-AAC5-02F356EE8012}"/>
            </c:ext>
          </c:extLst>
        </c:ser>
        <c:ser>
          <c:idx val="1"/>
          <c:order val="1"/>
          <c:tx>
            <c:strRef>
              <c:f>Sheet1!$C$1</c:f>
              <c:strCache>
                <c:ptCount val="1"/>
                <c:pt idx="0">
                  <c:v>Da</c:v>
                </c:pt>
              </c:strCache>
            </c:strRef>
          </c:tx>
          <c:spPr>
            <a:solidFill>
              <a:srgbClr val="C00000"/>
            </a:solidFill>
            <a:ln>
              <a:solidFill>
                <a:schemeClr val="bg1"/>
              </a:solidFill>
            </a:ln>
          </c:spPr>
          <c:invertIfNegative val="0"/>
          <c:dLbls>
            <c:numFmt formatCode="#&quot;%&quot;" sourceLinked="0"/>
            <c:spPr>
              <a:noFill/>
              <a:ln>
                <a:noFill/>
              </a:ln>
              <a:effectLst/>
            </c:spPr>
            <c:txPr>
              <a:bodyPr wrap="square" lIns="38100" tIns="19050" rIns="38100" bIns="19050" anchor="ctr">
                <a:spAutoFit/>
              </a:bodyPr>
              <a:lstStyle/>
              <a:p>
                <a:pPr>
                  <a:defRPr sz="1400" b="1">
                    <a:solidFill>
                      <a:srgbClr val="C0000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Sheet1!$A$2:$A$8</c:f>
              <c:strCache>
                <c:ptCount val="7"/>
                <c:pt idx="0">
                  <c:v>Obaranje cena usled nelojalne konkurencije iz neformalnog sektora</c:v>
                </c:pt>
                <c:pt idx="1">
                  <c:v>Smanjenje prometa i otežano plasiranje proizvoda na tržištu</c:v>
                </c:pt>
                <c:pt idx="2">
                  <c:v>Nemogućnost ulaganja u tehnološki razvoj usled smanjenih prihoda</c:v>
                </c:pt>
                <c:pt idx="3">
                  <c:v>Nemogućnost zapošljavanja novih radnika</c:v>
                </c:pt>
                <c:pt idx="4">
                  <c:v>Otpuštanje radnika i smanjenje plata</c:v>
                </c:pt>
                <c:pt idx="5">
                  <c:v>Gubitak ugleda kod potrošača</c:v>
                </c:pt>
                <c:pt idx="6">
                  <c:v>Gašenje preduzeća</c:v>
                </c:pt>
              </c:strCache>
            </c:strRef>
          </c:cat>
          <c:val>
            <c:numRef>
              <c:f>Sheet1!$C$2:$C$8</c:f>
              <c:numCache>
                <c:formatCode>General</c:formatCode>
                <c:ptCount val="7"/>
                <c:pt idx="0">
                  <c:v>72.8</c:v>
                </c:pt>
                <c:pt idx="1">
                  <c:v>71.2</c:v>
                </c:pt>
                <c:pt idx="2">
                  <c:v>59.6</c:v>
                </c:pt>
                <c:pt idx="3">
                  <c:v>49.2</c:v>
                </c:pt>
                <c:pt idx="4">
                  <c:v>22.8</c:v>
                </c:pt>
                <c:pt idx="5">
                  <c:v>22.4</c:v>
                </c:pt>
                <c:pt idx="6">
                  <c:v>13.2</c:v>
                </c:pt>
              </c:numCache>
            </c:numRef>
          </c:val>
          <c:extLst>
            <c:ext xmlns:c16="http://schemas.microsoft.com/office/drawing/2014/chart" uri="{C3380CC4-5D6E-409C-BE32-E72D297353CC}">
              <c16:uniqueId val="{00000000-215C-4EAE-A378-F51B06A16A76}"/>
            </c:ext>
          </c:extLst>
        </c:ser>
        <c:dLbls>
          <c:showLegendKey val="0"/>
          <c:showVal val="0"/>
          <c:showCatName val="0"/>
          <c:showSerName val="0"/>
          <c:showPercent val="0"/>
          <c:showBubbleSize val="0"/>
        </c:dLbls>
        <c:gapWidth val="30"/>
        <c:overlap val="100"/>
        <c:axId val="247001088"/>
        <c:axId val="247002624"/>
      </c:barChart>
      <c:catAx>
        <c:axId val="247001088"/>
        <c:scaling>
          <c:orientation val="maxMin"/>
        </c:scaling>
        <c:delete val="0"/>
        <c:axPos val="l"/>
        <c:numFmt formatCode="General" sourceLinked="0"/>
        <c:majorTickMark val="out"/>
        <c:minorTickMark val="none"/>
        <c:tickLblPos val="low"/>
        <c:spPr>
          <a:ln>
            <a:noFill/>
          </a:ln>
        </c:spPr>
        <c:txPr>
          <a:bodyPr/>
          <a:lstStyle/>
          <a:p>
            <a:pPr>
              <a:defRPr sz="1300" cap="none" baseline="0"/>
            </a:pPr>
            <a:endParaRPr lang="en-US"/>
          </a:p>
        </c:txPr>
        <c:crossAx val="247002624"/>
        <c:crosses val="autoZero"/>
        <c:auto val="1"/>
        <c:lblAlgn val="ctr"/>
        <c:lblOffset val="200"/>
        <c:noMultiLvlLbl val="0"/>
      </c:catAx>
      <c:valAx>
        <c:axId val="247002624"/>
        <c:scaling>
          <c:orientation val="minMax"/>
        </c:scaling>
        <c:delete val="1"/>
        <c:axPos val="b"/>
        <c:numFmt formatCode="General" sourceLinked="1"/>
        <c:majorTickMark val="out"/>
        <c:minorTickMark val="none"/>
        <c:tickLblPos val="nextTo"/>
        <c:crossAx val="247001088"/>
        <c:crosses val="max"/>
        <c:crossBetween val="between"/>
      </c:valAx>
    </c:plotArea>
    <c:legend>
      <c:legendPos val="r"/>
      <c:layout>
        <c:manualLayout>
          <c:xMode val="edge"/>
          <c:yMode val="edge"/>
          <c:x val="0.51395269693427426"/>
          <c:y val="2.7015631381064643E-3"/>
          <c:w val="0.44732466690558531"/>
          <c:h val="9.9322860116325698E-2"/>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19952828298949"/>
          <c:y val="1.2164959827906977E-3"/>
          <c:w val="0.70770314086953934"/>
          <c:h val="0.99878350401720928"/>
        </c:manualLayout>
      </c:layout>
      <c:barChart>
        <c:barDir val="bar"/>
        <c:grouping val="clustered"/>
        <c:varyColors val="0"/>
        <c:ser>
          <c:idx val="0"/>
          <c:order val="0"/>
          <c:tx>
            <c:strRef>
              <c:f>Sheet1!$B$1</c:f>
              <c:strCache>
                <c:ptCount val="1"/>
                <c:pt idx="0">
                  <c:v>Series 1</c:v>
                </c:pt>
              </c:strCache>
            </c:strRef>
          </c:tx>
          <c:spPr>
            <a:ln>
              <a:solidFill>
                <a:schemeClr val="bg1"/>
              </a:solidFill>
            </a:ln>
          </c:spPr>
          <c:invertIfNegative val="0"/>
          <c:dPt>
            <c:idx val="0"/>
            <c:invertIfNegative val="0"/>
            <c:bubble3D val="0"/>
            <c:spPr>
              <a:solidFill>
                <a:srgbClr val="C00000"/>
              </a:solidFill>
              <a:ln>
                <a:solidFill>
                  <a:schemeClr val="bg1"/>
                </a:solidFill>
              </a:ln>
            </c:spPr>
            <c:extLst>
              <c:ext xmlns:c16="http://schemas.microsoft.com/office/drawing/2014/chart" uri="{C3380CC4-5D6E-409C-BE32-E72D297353CC}">
                <c16:uniqueId val="{0000000A-D47D-44B5-AAC5-02F356EE8012}"/>
              </c:ext>
            </c:extLst>
          </c:dPt>
          <c:dPt>
            <c:idx val="1"/>
            <c:invertIfNegative val="0"/>
            <c:bubble3D val="0"/>
            <c:spPr>
              <a:solidFill>
                <a:srgbClr val="C00000"/>
              </a:solidFill>
              <a:ln>
                <a:solidFill>
                  <a:schemeClr val="bg1"/>
                </a:solidFill>
              </a:ln>
            </c:spPr>
            <c:extLst>
              <c:ext xmlns:c16="http://schemas.microsoft.com/office/drawing/2014/chart" uri="{C3380CC4-5D6E-409C-BE32-E72D297353CC}">
                <c16:uniqueId val="{0000000B-D47D-44B5-AAC5-02F356EE8012}"/>
              </c:ext>
            </c:extLst>
          </c:dPt>
          <c:dPt>
            <c:idx val="2"/>
            <c:invertIfNegative val="0"/>
            <c:bubble3D val="0"/>
            <c:spPr>
              <a:solidFill>
                <a:srgbClr val="C00000"/>
              </a:solidFill>
              <a:ln>
                <a:solidFill>
                  <a:schemeClr val="bg1"/>
                </a:solidFill>
              </a:ln>
              <a:effectLst>
                <a:glow rad="63500">
                  <a:schemeClr val="accent1">
                    <a:satMod val="175000"/>
                    <a:alpha val="40000"/>
                  </a:schemeClr>
                </a:glow>
              </a:effectLst>
            </c:spPr>
            <c:extLst>
              <c:ext xmlns:c16="http://schemas.microsoft.com/office/drawing/2014/chart" uri="{C3380CC4-5D6E-409C-BE32-E72D297353CC}">
                <c16:uniqueId val="{00000004-D47D-44B5-AAC5-02F356EE8012}"/>
              </c:ext>
            </c:extLst>
          </c:dPt>
          <c:dPt>
            <c:idx val="3"/>
            <c:invertIfNegative val="0"/>
            <c:bubble3D val="0"/>
            <c:spPr>
              <a:solidFill>
                <a:schemeClr val="bg1">
                  <a:lumMod val="65000"/>
                </a:schemeClr>
              </a:solidFill>
              <a:ln>
                <a:solidFill>
                  <a:schemeClr val="bg1"/>
                </a:solidFill>
              </a:ln>
            </c:spPr>
            <c:extLst>
              <c:ext xmlns:c16="http://schemas.microsoft.com/office/drawing/2014/chart" uri="{C3380CC4-5D6E-409C-BE32-E72D297353CC}">
                <c16:uniqueId val="{00000005-D47D-44B5-AAC5-02F356EE8012}"/>
              </c:ext>
            </c:extLst>
          </c:dPt>
          <c:dPt>
            <c:idx val="4"/>
            <c:invertIfNegative val="0"/>
            <c:bubble3D val="0"/>
            <c:spPr>
              <a:solidFill>
                <a:schemeClr val="accent6"/>
              </a:solidFill>
              <a:ln>
                <a:solidFill>
                  <a:schemeClr val="bg1"/>
                </a:solidFill>
              </a:ln>
              <a:effectLst>
                <a:glow rad="63500">
                  <a:schemeClr val="accent6">
                    <a:alpha val="40000"/>
                  </a:schemeClr>
                </a:glow>
              </a:effectLst>
            </c:spPr>
            <c:extLst>
              <c:ext xmlns:c16="http://schemas.microsoft.com/office/drawing/2014/chart" uri="{C3380CC4-5D6E-409C-BE32-E72D297353CC}">
                <c16:uniqueId val="{00000007-D47D-44B5-AAC5-02F356EE8012}"/>
              </c:ext>
            </c:extLst>
          </c:dPt>
          <c:dPt>
            <c:idx val="5"/>
            <c:invertIfNegative val="0"/>
            <c:bubble3D val="0"/>
            <c:spPr>
              <a:solidFill>
                <a:schemeClr val="accent6"/>
              </a:solidFill>
              <a:ln>
                <a:solidFill>
                  <a:schemeClr val="bg1"/>
                </a:solidFill>
              </a:ln>
            </c:spPr>
            <c:extLst>
              <c:ext xmlns:c16="http://schemas.microsoft.com/office/drawing/2014/chart" uri="{C3380CC4-5D6E-409C-BE32-E72D297353CC}">
                <c16:uniqueId val="{00000008-D47D-44B5-AAC5-02F356EE8012}"/>
              </c:ext>
            </c:extLst>
          </c:dPt>
          <c:dPt>
            <c:idx val="6"/>
            <c:invertIfNegative val="0"/>
            <c:bubble3D val="0"/>
            <c:spPr>
              <a:solidFill>
                <a:schemeClr val="accent6"/>
              </a:solidFill>
              <a:ln>
                <a:solidFill>
                  <a:schemeClr val="bg1"/>
                </a:solidFill>
              </a:ln>
            </c:spPr>
            <c:extLst>
              <c:ext xmlns:c16="http://schemas.microsoft.com/office/drawing/2014/chart" uri="{C3380CC4-5D6E-409C-BE32-E72D297353CC}">
                <c16:uniqueId val="{00000009-D47D-44B5-AAC5-02F356EE8012}"/>
              </c:ext>
            </c:extLst>
          </c:dPt>
          <c:dPt>
            <c:idx val="7"/>
            <c:invertIfNegative val="0"/>
            <c:bubble3D val="0"/>
            <c:spPr>
              <a:solidFill>
                <a:schemeClr val="bg1">
                  <a:lumMod val="65000"/>
                </a:schemeClr>
              </a:solidFill>
              <a:ln>
                <a:solidFill>
                  <a:schemeClr val="bg1"/>
                </a:solidFill>
              </a:ln>
            </c:spPr>
            <c:extLst>
              <c:ext xmlns:c16="http://schemas.microsoft.com/office/drawing/2014/chart" uri="{C3380CC4-5D6E-409C-BE32-E72D297353CC}">
                <c16:uniqueId val="{00000006-D47D-44B5-AAC5-02F356EE8012}"/>
              </c:ext>
            </c:extLst>
          </c:dPt>
          <c:dLbls>
            <c:numFmt formatCode="#&quot;%&quot;" sourceLinked="0"/>
            <c:spPr>
              <a:noFill/>
              <a:ln>
                <a:noFill/>
              </a:ln>
              <a:effectLst/>
            </c:spPr>
            <c:txPr>
              <a:bodyPr/>
              <a:lstStyle/>
              <a:p>
                <a:pPr>
                  <a:defRPr sz="1400" b="1">
                    <a:solidFill>
                      <a:schemeClr val="tx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Uopšte nije opravdano</c:v>
                </c:pt>
                <c:pt idx="1">
                  <c:v>Uglavnom nije opravdano</c:v>
                </c:pt>
                <c:pt idx="2">
                  <c:v>NIJE OPRAVDANO (1+2)</c:v>
                </c:pt>
                <c:pt idx="3">
                  <c:v>I jeste i nije opravdano</c:v>
                </c:pt>
                <c:pt idx="4">
                  <c:v>JESTE OPRAVDANO (4+5)</c:v>
                </c:pt>
                <c:pt idx="5">
                  <c:v>Uglavnom je opravdano</c:v>
                </c:pt>
                <c:pt idx="6">
                  <c:v>U potpunosti je opravdano</c:v>
                </c:pt>
              </c:strCache>
            </c:strRef>
          </c:cat>
          <c:val>
            <c:numRef>
              <c:f>Sheet1!$B$2:$B$8</c:f>
              <c:numCache>
                <c:formatCode>General</c:formatCode>
                <c:ptCount val="7"/>
                <c:pt idx="0">
                  <c:v>52.4</c:v>
                </c:pt>
                <c:pt idx="1">
                  <c:v>20.8</c:v>
                </c:pt>
                <c:pt idx="2">
                  <c:v>73.2</c:v>
                </c:pt>
                <c:pt idx="3">
                  <c:v>19.2</c:v>
                </c:pt>
                <c:pt idx="4">
                  <c:v>7.2</c:v>
                </c:pt>
                <c:pt idx="5">
                  <c:v>5.2</c:v>
                </c:pt>
                <c:pt idx="6">
                  <c:v>2</c:v>
                </c:pt>
              </c:numCache>
            </c:numRef>
          </c:val>
          <c:extLst>
            <c:ext xmlns:c16="http://schemas.microsoft.com/office/drawing/2014/chart" uri="{C3380CC4-5D6E-409C-BE32-E72D297353CC}">
              <c16:uniqueId val="{00000000-D47D-44B5-AAC5-02F356EE8012}"/>
            </c:ext>
          </c:extLst>
        </c:ser>
        <c:dLbls>
          <c:showLegendKey val="0"/>
          <c:showVal val="0"/>
          <c:showCatName val="0"/>
          <c:showSerName val="0"/>
          <c:showPercent val="0"/>
          <c:showBubbleSize val="0"/>
        </c:dLbls>
        <c:gapWidth val="30"/>
        <c:axId val="247165312"/>
        <c:axId val="247166848"/>
      </c:barChart>
      <c:catAx>
        <c:axId val="247165312"/>
        <c:scaling>
          <c:orientation val="maxMin"/>
        </c:scaling>
        <c:delete val="0"/>
        <c:axPos val="l"/>
        <c:numFmt formatCode="General" sourceLinked="0"/>
        <c:majorTickMark val="out"/>
        <c:minorTickMark val="none"/>
        <c:tickLblPos val="nextTo"/>
        <c:spPr>
          <a:ln>
            <a:noFill/>
          </a:ln>
        </c:spPr>
        <c:txPr>
          <a:bodyPr/>
          <a:lstStyle/>
          <a:p>
            <a:pPr>
              <a:defRPr sz="1400" cap="none" baseline="0"/>
            </a:pPr>
            <a:endParaRPr lang="en-US"/>
          </a:p>
        </c:txPr>
        <c:crossAx val="247166848"/>
        <c:crosses val="autoZero"/>
        <c:auto val="1"/>
        <c:lblAlgn val="ctr"/>
        <c:lblOffset val="100"/>
        <c:noMultiLvlLbl val="0"/>
      </c:catAx>
      <c:valAx>
        <c:axId val="247166848"/>
        <c:scaling>
          <c:orientation val="minMax"/>
        </c:scaling>
        <c:delete val="1"/>
        <c:axPos val="b"/>
        <c:numFmt formatCode="General" sourceLinked="1"/>
        <c:majorTickMark val="out"/>
        <c:minorTickMark val="none"/>
        <c:tickLblPos val="nextTo"/>
        <c:crossAx val="247165312"/>
        <c:crosses val="max"/>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1161156498160846E-2"/>
          <c:y val="6.672051634814353E-3"/>
          <c:w val="0.91862282136884743"/>
          <c:h val="0.99332794836518568"/>
        </c:manualLayout>
      </c:layout>
      <c:doughnutChart>
        <c:varyColors val="1"/>
        <c:ser>
          <c:idx val="0"/>
          <c:order val="0"/>
          <c:tx>
            <c:strRef>
              <c:f>Sheet1!$B$1</c:f>
              <c:strCache>
                <c:ptCount val="1"/>
                <c:pt idx="0">
                  <c:v>Sales</c:v>
                </c:pt>
              </c:strCache>
            </c:strRef>
          </c:tx>
          <c:spPr>
            <a:ln>
              <a:solidFill>
                <a:schemeClr val="bg1"/>
              </a:solidFill>
            </a:ln>
          </c:spPr>
          <c:dPt>
            <c:idx val="0"/>
            <c:bubble3D val="0"/>
            <c:spPr>
              <a:solidFill>
                <a:schemeClr val="accent6"/>
              </a:solidFill>
              <a:ln>
                <a:solidFill>
                  <a:schemeClr val="bg1"/>
                </a:solidFill>
              </a:ln>
            </c:spPr>
            <c:extLst>
              <c:ext xmlns:c16="http://schemas.microsoft.com/office/drawing/2014/chart" uri="{C3380CC4-5D6E-409C-BE32-E72D297353CC}">
                <c16:uniqueId val="{00000001-77C6-4C51-87D9-D2513A3DED03}"/>
              </c:ext>
            </c:extLst>
          </c:dPt>
          <c:dPt>
            <c:idx val="1"/>
            <c:bubble3D val="0"/>
            <c:spPr>
              <a:solidFill>
                <a:srgbClr val="C00000"/>
              </a:solidFill>
              <a:ln>
                <a:solidFill>
                  <a:schemeClr val="bg1"/>
                </a:solidFill>
              </a:ln>
            </c:spPr>
            <c:extLst>
              <c:ext xmlns:c16="http://schemas.microsoft.com/office/drawing/2014/chart" uri="{C3380CC4-5D6E-409C-BE32-E72D297353CC}">
                <c16:uniqueId val="{00000003-77C6-4C51-87D9-D2513A3DED03}"/>
              </c:ext>
            </c:extLst>
          </c:dPt>
          <c:dPt>
            <c:idx val="2"/>
            <c:bubble3D val="0"/>
            <c:spPr>
              <a:solidFill>
                <a:schemeClr val="bg2">
                  <a:lumMod val="60000"/>
                  <a:lumOff val="40000"/>
                </a:schemeClr>
              </a:solidFill>
              <a:ln>
                <a:solidFill>
                  <a:schemeClr val="bg1"/>
                </a:solidFill>
              </a:ln>
            </c:spPr>
            <c:extLst>
              <c:ext xmlns:c16="http://schemas.microsoft.com/office/drawing/2014/chart" uri="{C3380CC4-5D6E-409C-BE32-E72D297353CC}">
                <c16:uniqueId val="{00000005-77C6-4C51-87D9-D2513A3DED03}"/>
              </c:ext>
            </c:extLst>
          </c:dPt>
          <c:dPt>
            <c:idx val="3"/>
            <c:bubble3D val="0"/>
            <c:spPr>
              <a:solidFill>
                <a:schemeClr val="accent1"/>
              </a:solidFill>
              <a:ln>
                <a:solidFill>
                  <a:schemeClr val="bg1"/>
                </a:solidFill>
              </a:ln>
            </c:spPr>
            <c:extLst>
              <c:ext xmlns:c16="http://schemas.microsoft.com/office/drawing/2014/chart" uri="{C3380CC4-5D6E-409C-BE32-E72D297353CC}">
                <c16:uniqueId val="{00000007-77C6-4C51-87D9-D2513A3DED03}"/>
              </c:ext>
            </c:extLst>
          </c:dPt>
          <c:dPt>
            <c:idx val="4"/>
            <c:bubble3D val="0"/>
            <c:spPr>
              <a:solidFill>
                <a:schemeClr val="accent1">
                  <a:lumMod val="75000"/>
                </a:schemeClr>
              </a:solidFill>
              <a:ln>
                <a:solidFill>
                  <a:schemeClr val="bg1"/>
                </a:solidFill>
              </a:ln>
            </c:spPr>
            <c:extLst>
              <c:ext xmlns:c16="http://schemas.microsoft.com/office/drawing/2014/chart" uri="{C3380CC4-5D6E-409C-BE32-E72D297353CC}">
                <c16:uniqueId val="{00000009-77C6-4C51-87D9-D2513A3DED03}"/>
              </c:ext>
            </c:extLst>
          </c:dPt>
          <c:dPt>
            <c:idx val="5"/>
            <c:bubble3D val="0"/>
            <c:spPr>
              <a:solidFill>
                <a:schemeClr val="tx1"/>
              </a:solidFill>
              <a:ln>
                <a:solidFill>
                  <a:schemeClr val="bg1"/>
                </a:solidFill>
              </a:ln>
            </c:spPr>
            <c:extLst>
              <c:ext xmlns:c16="http://schemas.microsoft.com/office/drawing/2014/chart" uri="{C3380CC4-5D6E-409C-BE32-E72D297353CC}">
                <c16:uniqueId val="{0000000B-77C6-4C51-87D9-D2513A3DED03}"/>
              </c:ext>
            </c:extLst>
          </c:dPt>
          <c:dLbls>
            <c:spPr>
              <a:noFill/>
              <a:ln>
                <a:noFill/>
              </a:ln>
              <a:effectLst/>
            </c:spPr>
            <c:txPr>
              <a:bodyPr/>
              <a:lstStyle/>
              <a:p>
                <a:pPr>
                  <a:defRPr sz="1600" b="1">
                    <a:solidFill>
                      <a:schemeClr val="bg1"/>
                    </a:solidFill>
                    <a:effectLst/>
                  </a:defRPr>
                </a:pPr>
                <a:endParaRPr lang="en-US"/>
              </a:p>
            </c:txPr>
            <c:showLegendKey val="0"/>
            <c:showVal val="0"/>
            <c:showCatName val="0"/>
            <c:showSerName val="0"/>
            <c:showPercent val="1"/>
            <c:showBubbleSize val="0"/>
            <c:showLeaderLines val="0"/>
            <c:extLst>
              <c:ext xmlns:c15="http://schemas.microsoft.com/office/drawing/2012/chart" uri="{CE6537A1-D6FC-4f65-9D91-7224C49458BB}"/>
            </c:extLst>
          </c:dLbls>
          <c:cat>
            <c:strRef>
              <c:f>Sheet1!$A$2:$A$4</c:f>
              <c:strCache>
                <c:ptCount val="3"/>
                <c:pt idx="0">
                  <c:v>Da</c:v>
                </c:pt>
                <c:pt idx="1">
                  <c:v>Ne</c:v>
                </c:pt>
                <c:pt idx="2">
                  <c:v>Odbija da odgovori</c:v>
                </c:pt>
              </c:strCache>
            </c:strRef>
          </c:cat>
          <c:val>
            <c:numRef>
              <c:f>Sheet1!$B$2:$B$4</c:f>
              <c:numCache>
                <c:formatCode>General</c:formatCode>
                <c:ptCount val="3"/>
                <c:pt idx="0">
                  <c:v>36</c:v>
                </c:pt>
                <c:pt idx="1">
                  <c:v>60.8</c:v>
                </c:pt>
                <c:pt idx="2">
                  <c:v>3.2</c:v>
                </c:pt>
              </c:numCache>
            </c:numRef>
          </c:val>
          <c:extLst>
            <c:ext xmlns:c16="http://schemas.microsoft.com/office/drawing/2014/chart" uri="{C3380CC4-5D6E-409C-BE32-E72D297353CC}">
              <c16:uniqueId val="{0000000C-77C6-4C51-87D9-D2513A3DED03}"/>
            </c:ext>
          </c:extLst>
        </c:ser>
        <c:ser>
          <c:idx val="1"/>
          <c:order val="1"/>
          <c:tx>
            <c:v>Labels</c:v>
          </c:tx>
          <c:spPr>
            <a:noFill/>
            <a:ln>
              <a:noFill/>
            </a:ln>
          </c:spPr>
          <c:dLbls>
            <c:dLbl>
              <c:idx val="0"/>
              <c:layout>
                <c:manualLayout>
                  <c:x val="-5.9259162967608145E-3"/>
                  <c:y val="-5.432983509712783E-3"/>
                </c:manualLayout>
              </c:layou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D-77C6-4C51-87D9-D2513A3DED03}"/>
                </c:ext>
              </c:extLst>
            </c:dLbl>
            <c:dLbl>
              <c:idx val="1"/>
              <c:layout>
                <c:manualLayout>
                  <c:x val="-1.1923467436155792E-2"/>
                  <c:y val="6.5365939569133696E-2"/>
                </c:manualLayout>
              </c:layou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E-77C6-4C51-87D9-D2513A3DED03}"/>
                </c:ext>
              </c:extLst>
            </c:dLbl>
            <c:dLbl>
              <c:idx val="2"/>
              <c:layout>
                <c:manualLayout>
                  <c:x val="-0.12121755824272683"/>
                  <c:y val="-2.0343112341270723E-3"/>
                </c:manualLayout>
              </c:layou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F-77C6-4C51-87D9-D2513A3DED03}"/>
                </c:ext>
              </c:extLst>
            </c:dLbl>
            <c:dLbl>
              <c:idx val="3"/>
              <c:layout>
                <c:manualLayout>
                  <c:x val="-4.4504383007417402E-2"/>
                  <c:y val="-2.49006770909786E-17"/>
                </c:manualLayout>
              </c:layou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0-77C6-4C51-87D9-D2513A3DED03}"/>
                </c:ext>
              </c:extLst>
            </c:dLbl>
            <c:dLbl>
              <c:idx val="4"/>
              <c:layout>
                <c:manualLayout>
                  <c:x val="-6.8779501011463295E-2"/>
                  <c:y val="-1.08658755254068E-2"/>
                </c:manualLayout>
              </c:layou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1-77C6-4C51-87D9-D2513A3DED03}"/>
                </c:ext>
              </c:extLst>
            </c:dLbl>
            <c:dLbl>
              <c:idx val="5"/>
              <c:layout>
                <c:manualLayout>
                  <c:x val="-1.34861766689146E-2"/>
                  <c:y val="0"/>
                </c:manualLayout>
              </c:layou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2-77C6-4C51-87D9-D2513A3DED03}"/>
                </c:ext>
              </c:extLst>
            </c:dLbl>
            <c:spPr>
              <a:noFill/>
              <a:ln>
                <a:noFill/>
              </a:ln>
              <a:effectLst/>
            </c:spPr>
            <c:txPr>
              <a:bodyPr rot="0" vert="horz" anchor="b" anchorCtr="0"/>
              <a:lstStyle/>
              <a:p>
                <a:pPr>
                  <a:defRPr sz="1400" b="1" cap="all" baseline="0">
                    <a:solidFill>
                      <a:srgbClr val="424242"/>
                    </a:solidFill>
                  </a:defRPr>
                </a:pPr>
                <a:endParaRPr lang="en-US"/>
              </a:p>
            </c:txPr>
            <c:showLegendKey val="0"/>
            <c:showVal val="0"/>
            <c:showCatName val="1"/>
            <c:showSerName val="0"/>
            <c:showPercent val="0"/>
            <c:showBubbleSize val="0"/>
            <c:showLeaderLines val="0"/>
            <c:extLst>
              <c:ext xmlns:c15="http://schemas.microsoft.com/office/drawing/2012/chart" uri="{CE6537A1-D6FC-4f65-9D91-7224C49458BB}"/>
            </c:extLst>
          </c:dLbls>
          <c:cat>
            <c:strRef>
              <c:f>Sheet1!$A$2:$A$4</c:f>
              <c:strCache>
                <c:ptCount val="3"/>
                <c:pt idx="0">
                  <c:v>Da</c:v>
                </c:pt>
                <c:pt idx="1">
                  <c:v>Ne</c:v>
                </c:pt>
                <c:pt idx="2">
                  <c:v>Odbija da odgovori</c:v>
                </c:pt>
              </c:strCache>
            </c:strRef>
          </c:cat>
          <c:val>
            <c:numRef>
              <c:f>Sheet1!$GL$2:$GL$7</c:f>
              <c:numCache>
                <c:formatCode>General</c:formatCode>
                <c:ptCount val="6"/>
                <c:pt idx="0">
                  <c:v>36</c:v>
                </c:pt>
                <c:pt idx="1">
                  <c:v>60.8</c:v>
                </c:pt>
                <c:pt idx="2">
                  <c:v>3.2</c:v>
                </c:pt>
              </c:numCache>
            </c:numRef>
          </c:val>
          <c:extLst>
            <c:ext xmlns:c16="http://schemas.microsoft.com/office/drawing/2014/chart" uri="{C3380CC4-5D6E-409C-BE32-E72D297353CC}">
              <c16:uniqueId val="{00000013-77C6-4C51-87D9-D2513A3DED03}"/>
            </c:ext>
          </c:extLst>
        </c:ser>
        <c:dLbls>
          <c:showLegendKey val="0"/>
          <c:showVal val="0"/>
          <c:showCatName val="0"/>
          <c:showSerName val="0"/>
          <c:showPercent val="1"/>
          <c:showBubbleSize val="0"/>
          <c:showLeaderLines val="0"/>
        </c:dLbls>
        <c:firstSliceAng val="228"/>
        <c:holeSize val="40"/>
      </c:doughnutChart>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884225081975875"/>
          <c:y val="1.2164959827906977E-3"/>
          <c:w val="0.61127574915115324"/>
          <c:h val="0.99878350401720928"/>
        </c:manualLayout>
      </c:layout>
      <c:barChart>
        <c:barDir val="bar"/>
        <c:grouping val="clustered"/>
        <c:varyColors val="0"/>
        <c:ser>
          <c:idx val="0"/>
          <c:order val="0"/>
          <c:tx>
            <c:strRef>
              <c:f>Sheet1!$B$1</c:f>
              <c:strCache>
                <c:ptCount val="1"/>
                <c:pt idx="0">
                  <c:v>Series 1</c:v>
                </c:pt>
              </c:strCache>
            </c:strRef>
          </c:tx>
          <c:spPr>
            <a:solidFill>
              <a:srgbClr val="C00000"/>
            </a:solidFill>
            <a:ln>
              <a:solidFill>
                <a:schemeClr val="bg1"/>
              </a:solidFill>
            </a:ln>
            <a:effectLst/>
          </c:spPr>
          <c:invertIfNegative val="0"/>
          <c:dPt>
            <c:idx val="0"/>
            <c:invertIfNegative val="0"/>
            <c:bubble3D val="0"/>
            <c:extLst>
              <c:ext xmlns:c16="http://schemas.microsoft.com/office/drawing/2014/chart" uri="{C3380CC4-5D6E-409C-BE32-E72D297353CC}">
                <c16:uniqueId val="{00000001-0451-42AC-ABB9-BA181DC0007A}"/>
              </c:ext>
            </c:extLst>
          </c:dPt>
          <c:dPt>
            <c:idx val="1"/>
            <c:invertIfNegative val="0"/>
            <c:bubble3D val="0"/>
            <c:extLst>
              <c:ext xmlns:c16="http://schemas.microsoft.com/office/drawing/2014/chart" uri="{C3380CC4-5D6E-409C-BE32-E72D297353CC}">
                <c16:uniqueId val="{00000003-0451-42AC-ABB9-BA181DC0007A}"/>
              </c:ext>
            </c:extLst>
          </c:dPt>
          <c:dPt>
            <c:idx val="2"/>
            <c:invertIfNegative val="0"/>
            <c:bubble3D val="0"/>
            <c:extLst>
              <c:ext xmlns:c16="http://schemas.microsoft.com/office/drawing/2014/chart" uri="{C3380CC4-5D6E-409C-BE32-E72D297353CC}">
                <c16:uniqueId val="{00000005-0451-42AC-ABB9-BA181DC0007A}"/>
              </c:ext>
            </c:extLst>
          </c:dPt>
          <c:dPt>
            <c:idx val="3"/>
            <c:invertIfNegative val="0"/>
            <c:bubble3D val="0"/>
            <c:extLst>
              <c:ext xmlns:c16="http://schemas.microsoft.com/office/drawing/2014/chart" uri="{C3380CC4-5D6E-409C-BE32-E72D297353CC}">
                <c16:uniqueId val="{00000007-0451-42AC-ABB9-BA181DC0007A}"/>
              </c:ext>
            </c:extLst>
          </c:dPt>
          <c:dPt>
            <c:idx val="4"/>
            <c:invertIfNegative val="0"/>
            <c:bubble3D val="0"/>
            <c:spPr>
              <a:solidFill>
                <a:schemeClr val="bg1">
                  <a:lumMod val="65000"/>
                </a:schemeClr>
              </a:solidFill>
              <a:ln>
                <a:solidFill>
                  <a:schemeClr val="bg1"/>
                </a:solidFill>
              </a:ln>
              <a:effectLst/>
            </c:spPr>
            <c:extLst>
              <c:ext xmlns:c16="http://schemas.microsoft.com/office/drawing/2014/chart" uri="{C3380CC4-5D6E-409C-BE32-E72D297353CC}">
                <c16:uniqueId val="{00000009-0451-42AC-ABB9-BA181DC0007A}"/>
              </c:ext>
            </c:extLst>
          </c:dPt>
          <c:dPt>
            <c:idx val="5"/>
            <c:invertIfNegative val="0"/>
            <c:bubble3D val="0"/>
            <c:extLst>
              <c:ext xmlns:c16="http://schemas.microsoft.com/office/drawing/2014/chart" uri="{C3380CC4-5D6E-409C-BE32-E72D297353CC}">
                <c16:uniqueId val="{0000000B-0451-42AC-ABB9-BA181DC0007A}"/>
              </c:ext>
            </c:extLst>
          </c:dPt>
          <c:dPt>
            <c:idx val="6"/>
            <c:invertIfNegative val="0"/>
            <c:bubble3D val="0"/>
            <c:extLst>
              <c:ext xmlns:c16="http://schemas.microsoft.com/office/drawing/2014/chart" uri="{C3380CC4-5D6E-409C-BE32-E72D297353CC}">
                <c16:uniqueId val="{0000000D-0451-42AC-ABB9-BA181DC0007A}"/>
              </c:ext>
            </c:extLst>
          </c:dPt>
          <c:dPt>
            <c:idx val="7"/>
            <c:invertIfNegative val="0"/>
            <c:bubble3D val="0"/>
            <c:extLst>
              <c:ext xmlns:c16="http://schemas.microsoft.com/office/drawing/2014/chart" uri="{C3380CC4-5D6E-409C-BE32-E72D297353CC}">
                <c16:uniqueId val="{0000000F-0451-42AC-ABB9-BA181DC0007A}"/>
              </c:ext>
            </c:extLst>
          </c:dPt>
          <c:dLbls>
            <c:numFmt formatCode="#&quot;%&quot;" sourceLinked="0"/>
            <c:spPr>
              <a:noFill/>
              <a:ln>
                <a:noFill/>
              </a:ln>
              <a:effectLst/>
            </c:spPr>
            <c:txPr>
              <a:bodyPr/>
              <a:lstStyle/>
              <a:p>
                <a:pPr>
                  <a:defRPr sz="1400" b="1">
                    <a:solidFill>
                      <a:schemeClr val="tx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Otkrivanje neregistrovanih firmi je posao države</c:v>
                </c:pt>
                <c:pt idx="1">
                  <c:v>Ne verujem da bi to imalo efekta</c:v>
                </c:pt>
                <c:pt idx="2">
                  <c:v>Ljudi se snalaze, moraju da prežive</c:v>
                </c:pt>
                <c:pt idx="3">
                  <c:v>Strahujem za ličnu bezbednost i poslovanje moje firme</c:v>
                </c:pt>
                <c:pt idx="4">
                  <c:v>Ne zna</c:v>
                </c:pt>
              </c:strCache>
            </c:strRef>
          </c:cat>
          <c:val>
            <c:numRef>
              <c:f>Sheet1!$B$2:$B$6</c:f>
              <c:numCache>
                <c:formatCode>General</c:formatCode>
                <c:ptCount val="5"/>
                <c:pt idx="0">
                  <c:v>40.1</c:v>
                </c:pt>
                <c:pt idx="1">
                  <c:v>23.7</c:v>
                </c:pt>
                <c:pt idx="2">
                  <c:v>17.8</c:v>
                </c:pt>
                <c:pt idx="3">
                  <c:v>14.5</c:v>
                </c:pt>
                <c:pt idx="4">
                  <c:v>3.9</c:v>
                </c:pt>
              </c:numCache>
            </c:numRef>
          </c:val>
          <c:extLst>
            <c:ext xmlns:c16="http://schemas.microsoft.com/office/drawing/2014/chart" uri="{C3380CC4-5D6E-409C-BE32-E72D297353CC}">
              <c16:uniqueId val="{00000010-0451-42AC-ABB9-BA181DC0007A}"/>
            </c:ext>
          </c:extLst>
        </c:ser>
        <c:dLbls>
          <c:showLegendKey val="0"/>
          <c:showVal val="0"/>
          <c:showCatName val="0"/>
          <c:showSerName val="0"/>
          <c:showPercent val="0"/>
          <c:showBubbleSize val="0"/>
        </c:dLbls>
        <c:gapWidth val="30"/>
        <c:axId val="249491456"/>
        <c:axId val="249492992"/>
      </c:barChart>
      <c:catAx>
        <c:axId val="249491456"/>
        <c:scaling>
          <c:orientation val="maxMin"/>
        </c:scaling>
        <c:delete val="0"/>
        <c:axPos val="l"/>
        <c:numFmt formatCode="General" sourceLinked="0"/>
        <c:majorTickMark val="out"/>
        <c:minorTickMark val="none"/>
        <c:tickLblPos val="nextTo"/>
        <c:spPr>
          <a:ln>
            <a:noFill/>
          </a:ln>
        </c:spPr>
        <c:txPr>
          <a:bodyPr/>
          <a:lstStyle/>
          <a:p>
            <a:pPr>
              <a:defRPr sz="1200" cap="all" baseline="0"/>
            </a:pPr>
            <a:endParaRPr lang="en-US"/>
          </a:p>
        </c:txPr>
        <c:crossAx val="249492992"/>
        <c:crosses val="autoZero"/>
        <c:auto val="1"/>
        <c:lblAlgn val="ctr"/>
        <c:lblOffset val="100"/>
        <c:noMultiLvlLbl val="0"/>
      </c:catAx>
      <c:valAx>
        <c:axId val="249492992"/>
        <c:scaling>
          <c:orientation val="minMax"/>
        </c:scaling>
        <c:delete val="1"/>
        <c:axPos val="b"/>
        <c:numFmt formatCode="General" sourceLinked="1"/>
        <c:majorTickMark val="out"/>
        <c:minorTickMark val="none"/>
        <c:tickLblPos val="nextTo"/>
        <c:crossAx val="249491456"/>
        <c:crosses val="max"/>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1239996847775714"/>
          <c:y val="1.2163846530865866E-3"/>
          <c:w val="0.68760003152224292"/>
          <c:h val="0.99878350401720928"/>
        </c:manualLayout>
      </c:layout>
      <c:barChart>
        <c:barDir val="bar"/>
        <c:grouping val="clustered"/>
        <c:varyColors val="0"/>
        <c:ser>
          <c:idx val="0"/>
          <c:order val="0"/>
          <c:tx>
            <c:strRef>
              <c:f>Sheet1!$B$1</c:f>
              <c:strCache>
                <c:ptCount val="1"/>
                <c:pt idx="0">
                  <c:v>Series 1</c:v>
                </c:pt>
              </c:strCache>
            </c:strRef>
          </c:tx>
          <c:spPr>
            <a:solidFill>
              <a:srgbClr val="C00000"/>
            </a:solidFill>
            <a:ln>
              <a:solidFill>
                <a:schemeClr val="bg1"/>
              </a:solidFill>
            </a:ln>
            <a:effectLst/>
          </c:spPr>
          <c:invertIfNegative val="0"/>
          <c:dPt>
            <c:idx val="9"/>
            <c:invertIfNegative val="0"/>
            <c:bubble3D val="0"/>
            <c:spPr>
              <a:solidFill>
                <a:schemeClr val="bg1">
                  <a:lumMod val="65000"/>
                </a:schemeClr>
              </a:solidFill>
              <a:ln>
                <a:solidFill>
                  <a:schemeClr val="bg1"/>
                </a:solidFill>
              </a:ln>
              <a:effectLst/>
            </c:spPr>
            <c:extLst>
              <c:ext xmlns:c16="http://schemas.microsoft.com/office/drawing/2014/chart" uri="{C3380CC4-5D6E-409C-BE32-E72D297353CC}">
                <c16:uniqueId val="{00000000-155E-49F3-9394-2234F93E6C75}"/>
              </c:ext>
            </c:extLst>
          </c:dPt>
          <c:dPt>
            <c:idx val="10"/>
            <c:invertIfNegative val="0"/>
            <c:bubble3D val="0"/>
            <c:spPr>
              <a:solidFill>
                <a:schemeClr val="bg1">
                  <a:lumMod val="65000"/>
                </a:schemeClr>
              </a:solidFill>
              <a:ln>
                <a:solidFill>
                  <a:schemeClr val="bg1"/>
                </a:solidFill>
              </a:ln>
              <a:effectLst/>
            </c:spPr>
            <c:extLst>
              <c:ext xmlns:c16="http://schemas.microsoft.com/office/drawing/2014/chart" uri="{C3380CC4-5D6E-409C-BE32-E72D297353CC}">
                <c16:uniqueId val="{00000001-155E-49F3-9394-2234F93E6C75}"/>
              </c:ext>
            </c:extLst>
          </c:dPt>
          <c:dPt>
            <c:idx val="11"/>
            <c:invertIfNegative val="0"/>
            <c:bubble3D val="0"/>
            <c:spPr>
              <a:solidFill>
                <a:schemeClr val="bg1">
                  <a:lumMod val="65000"/>
                </a:schemeClr>
              </a:solidFill>
              <a:ln>
                <a:solidFill>
                  <a:schemeClr val="bg1"/>
                </a:solidFill>
              </a:ln>
              <a:effectLst/>
            </c:spPr>
            <c:extLst>
              <c:ext xmlns:c16="http://schemas.microsoft.com/office/drawing/2014/chart" uri="{C3380CC4-5D6E-409C-BE32-E72D297353CC}">
                <c16:uniqueId val="{00000002-155E-49F3-9394-2234F93E6C75}"/>
              </c:ext>
            </c:extLst>
          </c:dPt>
          <c:dLbls>
            <c:numFmt formatCode="#&quot;%&quot;" sourceLinked="0"/>
            <c:spPr>
              <a:noFill/>
              <a:ln>
                <a:noFill/>
              </a:ln>
              <a:effectLst/>
            </c:spPr>
            <c:txPr>
              <a:bodyPr/>
              <a:lstStyle/>
              <a:p>
                <a:pPr>
                  <a:defRPr sz="1400" b="1">
                    <a:solidFill>
                      <a:schemeClr val="tx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Poreska uprava/ poreska inspekcija</c:v>
                </c:pt>
                <c:pt idx="1">
                  <c:v>Tržišna inspekcija</c:v>
                </c:pt>
                <c:pt idx="2">
                  <c:v>Inspekcija rada</c:v>
                </c:pt>
                <c:pt idx="3">
                  <c:v>Nadležna inspekcija</c:v>
                </c:pt>
                <c:pt idx="4">
                  <c:v>Policija</c:v>
                </c:pt>
                <c:pt idx="5">
                  <c:v>Veterinarska inspekcija</c:v>
                </c:pt>
                <c:pt idx="6">
                  <c:v>Agencija za borbu protiv korupcije</c:v>
                </c:pt>
                <c:pt idx="7">
                  <c:v>Nadležna asocijacija/ telo</c:v>
                </c:pt>
                <c:pt idx="8">
                  <c:v>Drugo</c:v>
                </c:pt>
                <c:pt idx="9">
                  <c:v>Ne zna</c:v>
                </c:pt>
              </c:strCache>
            </c:strRef>
          </c:cat>
          <c:val>
            <c:numRef>
              <c:f>Sheet1!$B$2:$B$11</c:f>
              <c:numCache>
                <c:formatCode>General</c:formatCode>
                <c:ptCount val="10"/>
                <c:pt idx="0">
                  <c:v>34.5</c:v>
                </c:pt>
                <c:pt idx="1">
                  <c:v>25.6</c:v>
                </c:pt>
                <c:pt idx="2">
                  <c:v>20</c:v>
                </c:pt>
                <c:pt idx="3">
                  <c:v>6.7</c:v>
                </c:pt>
                <c:pt idx="4">
                  <c:v>5.6</c:v>
                </c:pt>
                <c:pt idx="5">
                  <c:v>4.4000000000000004</c:v>
                </c:pt>
                <c:pt idx="6">
                  <c:v>3.3</c:v>
                </c:pt>
                <c:pt idx="7">
                  <c:v>2.2000000000000002</c:v>
                </c:pt>
                <c:pt idx="8">
                  <c:v>3.3</c:v>
                </c:pt>
                <c:pt idx="9">
                  <c:v>14.4</c:v>
                </c:pt>
              </c:numCache>
            </c:numRef>
          </c:val>
          <c:extLst>
            <c:ext xmlns:c16="http://schemas.microsoft.com/office/drawing/2014/chart" uri="{C3380CC4-5D6E-409C-BE32-E72D297353CC}">
              <c16:uniqueId val="{00000000-D47D-44B5-AAC5-02F356EE8012}"/>
            </c:ext>
          </c:extLst>
        </c:ser>
        <c:dLbls>
          <c:showLegendKey val="0"/>
          <c:showVal val="0"/>
          <c:showCatName val="0"/>
          <c:showSerName val="0"/>
          <c:showPercent val="0"/>
          <c:showBubbleSize val="0"/>
        </c:dLbls>
        <c:gapWidth val="30"/>
        <c:axId val="261240320"/>
        <c:axId val="261241856"/>
      </c:barChart>
      <c:catAx>
        <c:axId val="261240320"/>
        <c:scaling>
          <c:orientation val="maxMin"/>
        </c:scaling>
        <c:delete val="0"/>
        <c:axPos val="l"/>
        <c:numFmt formatCode="General" sourceLinked="0"/>
        <c:majorTickMark val="out"/>
        <c:minorTickMark val="none"/>
        <c:tickLblPos val="nextTo"/>
        <c:spPr>
          <a:ln>
            <a:noFill/>
          </a:ln>
        </c:spPr>
        <c:txPr>
          <a:bodyPr/>
          <a:lstStyle/>
          <a:p>
            <a:pPr>
              <a:defRPr sz="1200" cap="all" baseline="0"/>
            </a:pPr>
            <a:endParaRPr lang="en-US"/>
          </a:p>
        </c:txPr>
        <c:crossAx val="261241856"/>
        <c:crosses val="autoZero"/>
        <c:auto val="1"/>
        <c:lblAlgn val="ctr"/>
        <c:lblOffset val="100"/>
        <c:noMultiLvlLbl val="0"/>
      </c:catAx>
      <c:valAx>
        <c:axId val="261241856"/>
        <c:scaling>
          <c:orientation val="minMax"/>
        </c:scaling>
        <c:delete val="1"/>
        <c:axPos val="b"/>
        <c:numFmt formatCode="General" sourceLinked="1"/>
        <c:majorTickMark val="out"/>
        <c:minorTickMark val="none"/>
        <c:tickLblPos val="nextTo"/>
        <c:crossAx val="261240320"/>
        <c:crosses val="max"/>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890549726225877"/>
          <c:y val="1.2164959827906977E-3"/>
          <c:w val="0.75079292643717555"/>
          <c:h val="0.99878350401720928"/>
        </c:manualLayout>
      </c:layout>
      <c:barChart>
        <c:barDir val="bar"/>
        <c:grouping val="clustered"/>
        <c:varyColors val="0"/>
        <c:ser>
          <c:idx val="0"/>
          <c:order val="0"/>
          <c:tx>
            <c:strRef>
              <c:f>Sheet1!$B$1</c:f>
              <c:strCache>
                <c:ptCount val="1"/>
                <c:pt idx="0">
                  <c:v>Series 1</c:v>
                </c:pt>
              </c:strCache>
            </c:strRef>
          </c:tx>
          <c:spPr>
            <a:ln>
              <a:solidFill>
                <a:schemeClr val="bg1"/>
              </a:solidFill>
            </a:ln>
            <a:effectLst/>
          </c:spPr>
          <c:invertIfNegative val="0"/>
          <c:dPt>
            <c:idx val="0"/>
            <c:invertIfNegative val="0"/>
            <c:bubble3D val="0"/>
            <c:spPr>
              <a:solidFill>
                <a:schemeClr val="accent6">
                  <a:lumMod val="75000"/>
                </a:schemeClr>
              </a:solidFill>
              <a:ln>
                <a:solidFill>
                  <a:schemeClr val="bg1"/>
                </a:solidFill>
              </a:ln>
              <a:effectLst/>
            </c:spPr>
            <c:extLst>
              <c:ext xmlns:c16="http://schemas.microsoft.com/office/drawing/2014/chart" uri="{C3380CC4-5D6E-409C-BE32-E72D297353CC}">
                <c16:uniqueId val="{0000000A-D47D-44B5-AAC5-02F356EE8012}"/>
              </c:ext>
            </c:extLst>
          </c:dPt>
          <c:dPt>
            <c:idx val="1"/>
            <c:invertIfNegative val="0"/>
            <c:bubble3D val="0"/>
            <c:spPr>
              <a:solidFill>
                <a:schemeClr val="accent6"/>
              </a:solidFill>
              <a:ln>
                <a:solidFill>
                  <a:schemeClr val="bg1"/>
                </a:solidFill>
              </a:ln>
              <a:effectLst/>
            </c:spPr>
            <c:extLst>
              <c:ext xmlns:c16="http://schemas.microsoft.com/office/drawing/2014/chart" uri="{C3380CC4-5D6E-409C-BE32-E72D297353CC}">
                <c16:uniqueId val="{0000000B-D47D-44B5-AAC5-02F356EE8012}"/>
              </c:ext>
            </c:extLst>
          </c:dPt>
          <c:dPt>
            <c:idx val="2"/>
            <c:invertIfNegative val="0"/>
            <c:bubble3D val="0"/>
            <c:spPr>
              <a:solidFill>
                <a:schemeClr val="bg1">
                  <a:lumMod val="65000"/>
                </a:schemeClr>
              </a:solidFill>
              <a:ln>
                <a:solidFill>
                  <a:schemeClr val="bg1"/>
                </a:solidFill>
              </a:ln>
              <a:effectLst/>
            </c:spPr>
            <c:extLst>
              <c:ext xmlns:c16="http://schemas.microsoft.com/office/drawing/2014/chart" uri="{C3380CC4-5D6E-409C-BE32-E72D297353CC}">
                <c16:uniqueId val="{00000004-D47D-44B5-AAC5-02F356EE8012}"/>
              </c:ext>
            </c:extLst>
          </c:dPt>
          <c:dPt>
            <c:idx val="3"/>
            <c:invertIfNegative val="0"/>
            <c:bubble3D val="0"/>
            <c:spPr>
              <a:solidFill>
                <a:srgbClr val="C00000"/>
              </a:solidFill>
              <a:ln>
                <a:solidFill>
                  <a:schemeClr val="bg1"/>
                </a:solidFill>
              </a:ln>
              <a:effectLst/>
            </c:spPr>
            <c:extLst>
              <c:ext xmlns:c16="http://schemas.microsoft.com/office/drawing/2014/chart" uri="{C3380CC4-5D6E-409C-BE32-E72D297353CC}">
                <c16:uniqueId val="{00000005-D47D-44B5-AAC5-02F356EE8012}"/>
              </c:ext>
            </c:extLst>
          </c:dPt>
          <c:dPt>
            <c:idx val="4"/>
            <c:invertIfNegative val="0"/>
            <c:bubble3D val="0"/>
            <c:spPr>
              <a:solidFill>
                <a:schemeClr val="bg1">
                  <a:lumMod val="65000"/>
                </a:schemeClr>
              </a:solidFill>
              <a:ln>
                <a:solidFill>
                  <a:schemeClr val="bg1"/>
                </a:solidFill>
              </a:ln>
              <a:effectLst/>
            </c:spPr>
            <c:extLst>
              <c:ext xmlns:c16="http://schemas.microsoft.com/office/drawing/2014/chart" uri="{C3380CC4-5D6E-409C-BE32-E72D297353CC}">
                <c16:uniqueId val="{00000007-D47D-44B5-AAC5-02F356EE8012}"/>
              </c:ext>
            </c:extLst>
          </c:dPt>
          <c:dPt>
            <c:idx val="5"/>
            <c:invertIfNegative val="0"/>
            <c:bubble3D val="0"/>
            <c:spPr>
              <a:solidFill>
                <a:schemeClr val="accent6"/>
              </a:solidFill>
              <a:ln>
                <a:solidFill>
                  <a:schemeClr val="bg1"/>
                </a:solidFill>
              </a:ln>
              <a:effectLst/>
            </c:spPr>
            <c:extLst>
              <c:ext xmlns:c16="http://schemas.microsoft.com/office/drawing/2014/chart" uri="{C3380CC4-5D6E-409C-BE32-E72D297353CC}">
                <c16:uniqueId val="{00000008-D47D-44B5-AAC5-02F356EE8012}"/>
              </c:ext>
            </c:extLst>
          </c:dPt>
          <c:dPt>
            <c:idx val="6"/>
            <c:invertIfNegative val="0"/>
            <c:bubble3D val="0"/>
            <c:spPr>
              <a:solidFill>
                <a:schemeClr val="accent6"/>
              </a:solidFill>
              <a:ln>
                <a:solidFill>
                  <a:schemeClr val="bg1"/>
                </a:solidFill>
              </a:ln>
              <a:effectLst/>
            </c:spPr>
            <c:extLst>
              <c:ext xmlns:c16="http://schemas.microsoft.com/office/drawing/2014/chart" uri="{C3380CC4-5D6E-409C-BE32-E72D297353CC}">
                <c16:uniqueId val="{00000009-D47D-44B5-AAC5-02F356EE8012}"/>
              </c:ext>
            </c:extLst>
          </c:dPt>
          <c:dPt>
            <c:idx val="7"/>
            <c:invertIfNegative val="0"/>
            <c:bubble3D val="0"/>
            <c:spPr>
              <a:solidFill>
                <a:schemeClr val="bg1">
                  <a:lumMod val="65000"/>
                </a:schemeClr>
              </a:solidFill>
              <a:ln>
                <a:solidFill>
                  <a:schemeClr val="bg1"/>
                </a:solidFill>
              </a:ln>
              <a:effectLst/>
            </c:spPr>
            <c:extLst>
              <c:ext xmlns:c16="http://schemas.microsoft.com/office/drawing/2014/chart" uri="{C3380CC4-5D6E-409C-BE32-E72D297353CC}">
                <c16:uniqueId val="{00000006-D47D-44B5-AAC5-02F356EE8012}"/>
              </c:ext>
            </c:extLst>
          </c:dPt>
          <c:dLbls>
            <c:numFmt formatCode="#&quot;%&quot;" sourceLinked="0"/>
            <c:spPr>
              <a:noFill/>
              <a:ln>
                <a:noFill/>
              </a:ln>
              <a:effectLst/>
            </c:spPr>
            <c:txPr>
              <a:bodyPr/>
              <a:lstStyle/>
              <a:p>
                <a:pPr>
                  <a:defRPr sz="1400" b="1">
                    <a:solidFill>
                      <a:schemeClr val="tx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Znatno je poboljšano</c:v>
                </c:pt>
                <c:pt idx="1">
                  <c:v>Delimično je poboljšano</c:v>
                </c:pt>
                <c:pt idx="2">
                  <c:v>Nema promene</c:v>
                </c:pt>
                <c:pt idx="3">
                  <c:v>Gore je nego ranije</c:v>
                </c:pt>
                <c:pt idx="4">
                  <c:v>Ne zna</c:v>
                </c:pt>
              </c:strCache>
            </c:strRef>
          </c:cat>
          <c:val>
            <c:numRef>
              <c:f>Sheet1!$B$2:$B$6</c:f>
              <c:numCache>
                <c:formatCode>General</c:formatCode>
                <c:ptCount val="5"/>
                <c:pt idx="0">
                  <c:v>12</c:v>
                </c:pt>
                <c:pt idx="1">
                  <c:v>36</c:v>
                </c:pt>
                <c:pt idx="2">
                  <c:v>27.6</c:v>
                </c:pt>
                <c:pt idx="3">
                  <c:v>5.6</c:v>
                </c:pt>
                <c:pt idx="4">
                  <c:v>18.8</c:v>
                </c:pt>
              </c:numCache>
            </c:numRef>
          </c:val>
          <c:extLst>
            <c:ext xmlns:c16="http://schemas.microsoft.com/office/drawing/2014/chart" uri="{C3380CC4-5D6E-409C-BE32-E72D297353CC}">
              <c16:uniqueId val="{00000000-D47D-44B5-AAC5-02F356EE8012}"/>
            </c:ext>
          </c:extLst>
        </c:ser>
        <c:dLbls>
          <c:showLegendKey val="0"/>
          <c:showVal val="0"/>
          <c:showCatName val="0"/>
          <c:showSerName val="0"/>
          <c:showPercent val="0"/>
          <c:showBubbleSize val="0"/>
        </c:dLbls>
        <c:gapWidth val="30"/>
        <c:axId val="261370240"/>
        <c:axId val="261371776"/>
      </c:barChart>
      <c:catAx>
        <c:axId val="261370240"/>
        <c:scaling>
          <c:orientation val="maxMin"/>
        </c:scaling>
        <c:delete val="0"/>
        <c:axPos val="l"/>
        <c:numFmt formatCode="General" sourceLinked="0"/>
        <c:majorTickMark val="out"/>
        <c:minorTickMark val="none"/>
        <c:tickLblPos val="nextTo"/>
        <c:spPr>
          <a:ln>
            <a:noFill/>
          </a:ln>
        </c:spPr>
        <c:txPr>
          <a:bodyPr/>
          <a:lstStyle/>
          <a:p>
            <a:pPr>
              <a:defRPr sz="1200" cap="all" baseline="0"/>
            </a:pPr>
            <a:endParaRPr lang="en-US"/>
          </a:p>
        </c:txPr>
        <c:crossAx val="261371776"/>
        <c:crosses val="autoZero"/>
        <c:auto val="1"/>
        <c:lblAlgn val="ctr"/>
        <c:lblOffset val="100"/>
        <c:noMultiLvlLbl val="0"/>
      </c:catAx>
      <c:valAx>
        <c:axId val="261371776"/>
        <c:scaling>
          <c:orientation val="minMax"/>
        </c:scaling>
        <c:delete val="1"/>
        <c:axPos val="b"/>
        <c:numFmt formatCode="General" sourceLinked="1"/>
        <c:majorTickMark val="out"/>
        <c:minorTickMark val="none"/>
        <c:tickLblPos val="nextTo"/>
        <c:crossAx val="261370240"/>
        <c:crosses val="max"/>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4495053071823798"/>
          <c:y val="1.2165777721127821E-3"/>
          <c:w val="0.55504946928176191"/>
          <c:h val="0.99878350401720928"/>
        </c:manualLayout>
      </c:layout>
      <c:barChart>
        <c:barDir val="bar"/>
        <c:grouping val="clustered"/>
        <c:varyColors val="0"/>
        <c:ser>
          <c:idx val="0"/>
          <c:order val="0"/>
          <c:tx>
            <c:strRef>
              <c:f>Sheet1!$B$1</c:f>
              <c:strCache>
                <c:ptCount val="1"/>
                <c:pt idx="0">
                  <c:v>Series 1</c:v>
                </c:pt>
              </c:strCache>
            </c:strRef>
          </c:tx>
          <c:spPr>
            <a:solidFill>
              <a:srgbClr val="C00000"/>
            </a:solidFill>
            <a:ln>
              <a:solidFill>
                <a:schemeClr val="bg1"/>
              </a:solidFill>
            </a:ln>
            <a:effectLst/>
          </c:spPr>
          <c:invertIfNegative val="0"/>
          <c:dPt>
            <c:idx val="8"/>
            <c:invertIfNegative val="0"/>
            <c:bubble3D val="0"/>
            <c:spPr>
              <a:solidFill>
                <a:schemeClr val="bg1">
                  <a:lumMod val="65000"/>
                </a:schemeClr>
              </a:solidFill>
              <a:ln>
                <a:solidFill>
                  <a:schemeClr val="bg1"/>
                </a:solidFill>
              </a:ln>
              <a:effectLst/>
            </c:spPr>
            <c:extLst>
              <c:ext xmlns:c16="http://schemas.microsoft.com/office/drawing/2014/chart" uri="{C3380CC4-5D6E-409C-BE32-E72D297353CC}">
                <c16:uniqueId val="{00000000-B886-4782-87C2-31011BD80B86}"/>
              </c:ext>
            </c:extLst>
          </c:dPt>
          <c:dPt>
            <c:idx val="9"/>
            <c:invertIfNegative val="0"/>
            <c:bubble3D val="0"/>
            <c:spPr>
              <a:solidFill>
                <a:schemeClr val="bg1">
                  <a:lumMod val="65000"/>
                </a:schemeClr>
              </a:solidFill>
              <a:ln>
                <a:solidFill>
                  <a:schemeClr val="bg1"/>
                </a:solidFill>
              </a:ln>
              <a:effectLst/>
            </c:spPr>
            <c:extLst>
              <c:ext xmlns:c16="http://schemas.microsoft.com/office/drawing/2014/chart" uri="{C3380CC4-5D6E-409C-BE32-E72D297353CC}">
                <c16:uniqueId val="{00000000-155E-49F3-9394-2234F93E6C75}"/>
              </c:ext>
            </c:extLst>
          </c:dPt>
          <c:dPt>
            <c:idx val="10"/>
            <c:invertIfNegative val="0"/>
            <c:bubble3D val="0"/>
            <c:spPr>
              <a:solidFill>
                <a:schemeClr val="bg1">
                  <a:lumMod val="65000"/>
                </a:schemeClr>
              </a:solidFill>
              <a:ln>
                <a:solidFill>
                  <a:schemeClr val="bg1"/>
                </a:solidFill>
              </a:ln>
              <a:effectLst/>
            </c:spPr>
            <c:extLst>
              <c:ext xmlns:c16="http://schemas.microsoft.com/office/drawing/2014/chart" uri="{C3380CC4-5D6E-409C-BE32-E72D297353CC}">
                <c16:uniqueId val="{00000001-155E-49F3-9394-2234F93E6C75}"/>
              </c:ext>
            </c:extLst>
          </c:dPt>
          <c:dPt>
            <c:idx val="11"/>
            <c:invertIfNegative val="0"/>
            <c:bubble3D val="0"/>
            <c:spPr>
              <a:solidFill>
                <a:schemeClr val="bg1">
                  <a:lumMod val="65000"/>
                </a:schemeClr>
              </a:solidFill>
              <a:ln>
                <a:solidFill>
                  <a:schemeClr val="bg1"/>
                </a:solidFill>
              </a:ln>
              <a:effectLst/>
            </c:spPr>
            <c:extLst>
              <c:ext xmlns:c16="http://schemas.microsoft.com/office/drawing/2014/chart" uri="{C3380CC4-5D6E-409C-BE32-E72D297353CC}">
                <c16:uniqueId val="{00000002-155E-49F3-9394-2234F93E6C75}"/>
              </c:ext>
            </c:extLst>
          </c:dPt>
          <c:dLbls>
            <c:numFmt formatCode="#&quot;%&quot;" sourceLinked="0"/>
            <c:spPr>
              <a:noFill/>
              <a:ln>
                <a:noFill/>
              </a:ln>
              <a:effectLst/>
            </c:spPr>
            <c:txPr>
              <a:bodyPr/>
              <a:lstStyle/>
              <a:p>
                <a:pPr>
                  <a:defRPr sz="1400" b="1">
                    <a:solidFill>
                      <a:schemeClr val="tx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Država nema dovoljno kapaciteta</c:v>
                </c:pt>
                <c:pt idx="1">
                  <c:v>Korumpiranje inspektora</c:v>
                </c:pt>
                <c:pt idx="2">
                  <c:v>Politička zaštita</c:v>
                </c:pt>
                <c:pt idx="3">
                  <c:v>Inspekcije se prave nenadležne</c:v>
                </c:pt>
                <c:pt idx="4">
                  <c:v>Neadekvatna kaznena politika</c:v>
                </c:pt>
                <c:pt idx="5">
                  <c:v>Korumpiranje sudija</c:v>
                </c:pt>
                <c:pt idx="6">
                  <c:v>Loš rad inpekcija (nesposobnost, neobučenost...)</c:v>
                </c:pt>
                <c:pt idx="7">
                  <c:v>Sve zajedno</c:v>
                </c:pt>
                <c:pt idx="8">
                  <c:v>Drugo</c:v>
                </c:pt>
                <c:pt idx="9">
                  <c:v>Ne zna</c:v>
                </c:pt>
              </c:strCache>
            </c:strRef>
          </c:cat>
          <c:val>
            <c:numRef>
              <c:f>Sheet1!$B$2:$B$11</c:f>
              <c:numCache>
                <c:formatCode>General</c:formatCode>
                <c:ptCount val="10"/>
                <c:pt idx="0">
                  <c:v>20.399999999999999</c:v>
                </c:pt>
                <c:pt idx="1">
                  <c:v>19.600000000000001</c:v>
                </c:pt>
                <c:pt idx="2">
                  <c:v>17.600000000000001</c:v>
                </c:pt>
                <c:pt idx="3">
                  <c:v>14.8</c:v>
                </c:pt>
                <c:pt idx="4">
                  <c:v>11.6</c:v>
                </c:pt>
                <c:pt idx="5">
                  <c:v>4.8</c:v>
                </c:pt>
                <c:pt idx="6">
                  <c:v>2.4</c:v>
                </c:pt>
                <c:pt idx="7">
                  <c:v>2</c:v>
                </c:pt>
                <c:pt idx="8">
                  <c:v>2</c:v>
                </c:pt>
                <c:pt idx="9">
                  <c:v>4.8</c:v>
                </c:pt>
              </c:numCache>
            </c:numRef>
          </c:val>
          <c:extLst>
            <c:ext xmlns:c16="http://schemas.microsoft.com/office/drawing/2014/chart" uri="{C3380CC4-5D6E-409C-BE32-E72D297353CC}">
              <c16:uniqueId val="{00000000-D47D-44B5-AAC5-02F356EE8012}"/>
            </c:ext>
          </c:extLst>
        </c:ser>
        <c:dLbls>
          <c:showLegendKey val="0"/>
          <c:showVal val="0"/>
          <c:showCatName val="0"/>
          <c:showSerName val="0"/>
          <c:showPercent val="0"/>
          <c:showBubbleSize val="0"/>
        </c:dLbls>
        <c:gapWidth val="30"/>
        <c:axId val="263455488"/>
        <c:axId val="263457024"/>
      </c:barChart>
      <c:catAx>
        <c:axId val="263455488"/>
        <c:scaling>
          <c:orientation val="maxMin"/>
        </c:scaling>
        <c:delete val="0"/>
        <c:axPos val="l"/>
        <c:numFmt formatCode="General" sourceLinked="0"/>
        <c:majorTickMark val="out"/>
        <c:minorTickMark val="none"/>
        <c:tickLblPos val="nextTo"/>
        <c:spPr>
          <a:ln>
            <a:noFill/>
          </a:ln>
        </c:spPr>
        <c:txPr>
          <a:bodyPr/>
          <a:lstStyle/>
          <a:p>
            <a:pPr>
              <a:defRPr sz="1200" cap="all" baseline="0"/>
            </a:pPr>
            <a:endParaRPr lang="en-US"/>
          </a:p>
        </c:txPr>
        <c:crossAx val="263457024"/>
        <c:crosses val="autoZero"/>
        <c:auto val="1"/>
        <c:lblAlgn val="ctr"/>
        <c:lblOffset val="100"/>
        <c:noMultiLvlLbl val="0"/>
      </c:catAx>
      <c:valAx>
        <c:axId val="263457024"/>
        <c:scaling>
          <c:orientation val="minMax"/>
        </c:scaling>
        <c:delete val="1"/>
        <c:axPos val="b"/>
        <c:numFmt formatCode="General" sourceLinked="1"/>
        <c:majorTickMark val="out"/>
        <c:minorTickMark val="none"/>
        <c:tickLblPos val="nextTo"/>
        <c:crossAx val="263455488"/>
        <c:crosses val="max"/>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890549726225877"/>
          <c:y val="1.2164959827906977E-3"/>
          <c:w val="0.75079292643717555"/>
          <c:h val="0.99878350401720928"/>
        </c:manualLayout>
      </c:layout>
      <c:barChart>
        <c:barDir val="bar"/>
        <c:grouping val="clustered"/>
        <c:varyColors val="0"/>
        <c:ser>
          <c:idx val="0"/>
          <c:order val="0"/>
          <c:tx>
            <c:strRef>
              <c:f>Sheet1!$B$1</c:f>
              <c:strCache>
                <c:ptCount val="1"/>
                <c:pt idx="0">
                  <c:v>Series 1</c:v>
                </c:pt>
              </c:strCache>
            </c:strRef>
          </c:tx>
          <c:spPr>
            <a:solidFill>
              <a:schemeClr val="accent6"/>
            </a:solidFill>
            <a:ln>
              <a:solidFill>
                <a:schemeClr val="bg1"/>
              </a:solidFill>
            </a:ln>
          </c:spPr>
          <c:invertIfNegative val="0"/>
          <c:dPt>
            <c:idx val="0"/>
            <c:invertIfNegative val="0"/>
            <c:bubble3D val="0"/>
            <c:extLst>
              <c:ext xmlns:c16="http://schemas.microsoft.com/office/drawing/2014/chart" uri="{C3380CC4-5D6E-409C-BE32-E72D297353CC}">
                <c16:uniqueId val="{0000000A-D47D-44B5-AAC5-02F356EE8012}"/>
              </c:ext>
            </c:extLst>
          </c:dPt>
          <c:dPt>
            <c:idx val="1"/>
            <c:invertIfNegative val="0"/>
            <c:bubble3D val="0"/>
            <c:extLst>
              <c:ext xmlns:c16="http://schemas.microsoft.com/office/drawing/2014/chart" uri="{C3380CC4-5D6E-409C-BE32-E72D297353CC}">
                <c16:uniqueId val="{0000000B-D47D-44B5-AAC5-02F356EE8012}"/>
              </c:ext>
            </c:extLst>
          </c:dPt>
          <c:dPt>
            <c:idx val="2"/>
            <c:invertIfNegative val="0"/>
            <c:bubble3D val="0"/>
            <c:spPr>
              <a:solidFill>
                <a:schemeClr val="accent6"/>
              </a:solidFill>
              <a:ln>
                <a:solidFill>
                  <a:schemeClr val="bg1"/>
                </a:solidFill>
              </a:ln>
              <a:effectLst>
                <a:glow rad="63500">
                  <a:schemeClr val="accent6">
                    <a:alpha val="40000"/>
                  </a:schemeClr>
                </a:glow>
              </a:effectLst>
            </c:spPr>
            <c:extLst>
              <c:ext xmlns:c16="http://schemas.microsoft.com/office/drawing/2014/chart" uri="{C3380CC4-5D6E-409C-BE32-E72D297353CC}">
                <c16:uniqueId val="{00000004-D47D-44B5-AAC5-02F356EE8012}"/>
              </c:ext>
            </c:extLst>
          </c:dPt>
          <c:dPt>
            <c:idx val="3"/>
            <c:invertIfNegative val="0"/>
            <c:bubble3D val="0"/>
            <c:spPr>
              <a:solidFill>
                <a:srgbClr val="C00000"/>
              </a:solidFill>
              <a:ln>
                <a:solidFill>
                  <a:schemeClr val="bg1"/>
                </a:solidFill>
              </a:ln>
              <a:effectLst>
                <a:glow rad="63500">
                  <a:srgbClr val="C00000">
                    <a:alpha val="40000"/>
                  </a:srgbClr>
                </a:glow>
              </a:effectLst>
            </c:spPr>
            <c:extLst>
              <c:ext xmlns:c16="http://schemas.microsoft.com/office/drawing/2014/chart" uri="{C3380CC4-5D6E-409C-BE32-E72D297353CC}">
                <c16:uniqueId val="{00000005-D47D-44B5-AAC5-02F356EE8012}"/>
              </c:ext>
            </c:extLst>
          </c:dPt>
          <c:dPt>
            <c:idx val="4"/>
            <c:invertIfNegative val="0"/>
            <c:bubble3D val="0"/>
            <c:spPr>
              <a:solidFill>
                <a:srgbClr val="C00000"/>
              </a:solidFill>
              <a:ln>
                <a:solidFill>
                  <a:schemeClr val="bg1"/>
                </a:solidFill>
              </a:ln>
              <a:effectLst/>
            </c:spPr>
            <c:extLst>
              <c:ext xmlns:c16="http://schemas.microsoft.com/office/drawing/2014/chart" uri="{C3380CC4-5D6E-409C-BE32-E72D297353CC}">
                <c16:uniqueId val="{00000007-D47D-44B5-AAC5-02F356EE8012}"/>
              </c:ext>
            </c:extLst>
          </c:dPt>
          <c:dPt>
            <c:idx val="5"/>
            <c:invertIfNegative val="0"/>
            <c:bubble3D val="0"/>
            <c:spPr>
              <a:solidFill>
                <a:srgbClr val="C00000"/>
              </a:solidFill>
              <a:ln>
                <a:solidFill>
                  <a:schemeClr val="bg1"/>
                </a:solidFill>
              </a:ln>
            </c:spPr>
            <c:extLst>
              <c:ext xmlns:c16="http://schemas.microsoft.com/office/drawing/2014/chart" uri="{C3380CC4-5D6E-409C-BE32-E72D297353CC}">
                <c16:uniqueId val="{00000008-D47D-44B5-AAC5-02F356EE8012}"/>
              </c:ext>
            </c:extLst>
          </c:dPt>
          <c:dPt>
            <c:idx val="6"/>
            <c:invertIfNegative val="0"/>
            <c:bubble3D val="0"/>
            <c:spPr>
              <a:solidFill>
                <a:schemeClr val="bg1">
                  <a:lumMod val="65000"/>
                </a:schemeClr>
              </a:solidFill>
              <a:ln>
                <a:solidFill>
                  <a:schemeClr val="bg1"/>
                </a:solidFill>
              </a:ln>
            </c:spPr>
            <c:extLst>
              <c:ext xmlns:c16="http://schemas.microsoft.com/office/drawing/2014/chart" uri="{C3380CC4-5D6E-409C-BE32-E72D297353CC}">
                <c16:uniqueId val="{00000009-D47D-44B5-AAC5-02F356EE8012}"/>
              </c:ext>
            </c:extLst>
          </c:dPt>
          <c:dPt>
            <c:idx val="7"/>
            <c:invertIfNegative val="0"/>
            <c:bubble3D val="0"/>
            <c:extLst>
              <c:ext xmlns:c16="http://schemas.microsoft.com/office/drawing/2014/chart" uri="{C3380CC4-5D6E-409C-BE32-E72D297353CC}">
                <c16:uniqueId val="{00000006-D47D-44B5-AAC5-02F356EE8012}"/>
              </c:ext>
            </c:extLst>
          </c:dPt>
          <c:dLbls>
            <c:numFmt formatCode="#&quot;%&quot;" sourceLinked="0"/>
            <c:spPr>
              <a:noFill/>
              <a:ln>
                <a:noFill/>
              </a:ln>
              <a:effectLst/>
            </c:spPr>
            <c:txPr>
              <a:bodyPr/>
              <a:lstStyle/>
              <a:p>
                <a:pPr>
                  <a:defRPr sz="1400" b="1">
                    <a:solidFill>
                      <a:schemeClr val="tx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Siguran sam da jeste</c:v>
                </c:pt>
                <c:pt idx="1">
                  <c:v>Verujem da jeste</c:v>
                </c:pt>
                <c:pt idx="2">
                  <c:v>JESTE ODLUČNA (1+2)</c:v>
                </c:pt>
                <c:pt idx="3">
                  <c:v>NIJE ODLUČNA (3+4)</c:v>
                </c:pt>
                <c:pt idx="4">
                  <c:v>Verujem da nije</c:v>
                </c:pt>
                <c:pt idx="5">
                  <c:v>Siguran sam da nije</c:v>
                </c:pt>
                <c:pt idx="6">
                  <c:v>Ne zna</c:v>
                </c:pt>
              </c:strCache>
            </c:strRef>
          </c:cat>
          <c:val>
            <c:numRef>
              <c:f>Sheet1!$B$2:$B$8</c:f>
              <c:numCache>
                <c:formatCode>General</c:formatCode>
                <c:ptCount val="7"/>
                <c:pt idx="0">
                  <c:v>16.399999999999999</c:v>
                </c:pt>
                <c:pt idx="1">
                  <c:v>57.2</c:v>
                </c:pt>
                <c:pt idx="2">
                  <c:v>73.599999999999994</c:v>
                </c:pt>
                <c:pt idx="3">
                  <c:v>25.2</c:v>
                </c:pt>
                <c:pt idx="4">
                  <c:v>11.2</c:v>
                </c:pt>
                <c:pt idx="5">
                  <c:v>14</c:v>
                </c:pt>
                <c:pt idx="6">
                  <c:v>1.2</c:v>
                </c:pt>
              </c:numCache>
            </c:numRef>
          </c:val>
          <c:extLst>
            <c:ext xmlns:c16="http://schemas.microsoft.com/office/drawing/2014/chart" uri="{C3380CC4-5D6E-409C-BE32-E72D297353CC}">
              <c16:uniqueId val="{00000000-D47D-44B5-AAC5-02F356EE8012}"/>
            </c:ext>
          </c:extLst>
        </c:ser>
        <c:dLbls>
          <c:showLegendKey val="0"/>
          <c:showVal val="0"/>
          <c:showCatName val="0"/>
          <c:showSerName val="0"/>
          <c:showPercent val="0"/>
          <c:showBubbleSize val="0"/>
        </c:dLbls>
        <c:gapWidth val="30"/>
        <c:axId val="275347328"/>
        <c:axId val="275348864"/>
      </c:barChart>
      <c:catAx>
        <c:axId val="275347328"/>
        <c:scaling>
          <c:orientation val="maxMin"/>
        </c:scaling>
        <c:delete val="0"/>
        <c:axPos val="l"/>
        <c:numFmt formatCode="General" sourceLinked="0"/>
        <c:majorTickMark val="out"/>
        <c:minorTickMark val="none"/>
        <c:tickLblPos val="nextTo"/>
        <c:spPr>
          <a:ln>
            <a:noFill/>
          </a:ln>
        </c:spPr>
        <c:txPr>
          <a:bodyPr/>
          <a:lstStyle/>
          <a:p>
            <a:pPr>
              <a:defRPr sz="1400" cap="none" baseline="0"/>
            </a:pPr>
            <a:endParaRPr lang="en-US"/>
          </a:p>
        </c:txPr>
        <c:crossAx val="275348864"/>
        <c:crosses val="autoZero"/>
        <c:auto val="1"/>
        <c:lblAlgn val="ctr"/>
        <c:lblOffset val="100"/>
        <c:noMultiLvlLbl val="0"/>
      </c:catAx>
      <c:valAx>
        <c:axId val="275348864"/>
        <c:scaling>
          <c:orientation val="minMax"/>
        </c:scaling>
        <c:delete val="1"/>
        <c:axPos val="b"/>
        <c:numFmt formatCode="General" sourceLinked="1"/>
        <c:majorTickMark val="out"/>
        <c:minorTickMark val="none"/>
        <c:tickLblPos val="nextTo"/>
        <c:crossAx val="275347328"/>
        <c:crosses val="max"/>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322169487670799E-2"/>
          <c:y val="7.3777461270951195E-2"/>
          <c:w val="0.91535566102465804"/>
          <c:h val="0.66117145689170898"/>
        </c:manualLayout>
      </c:layout>
      <c:doughnutChart>
        <c:varyColors val="1"/>
        <c:ser>
          <c:idx val="0"/>
          <c:order val="0"/>
          <c:tx>
            <c:strRef>
              <c:f>Sheet1!$B$1</c:f>
              <c:strCache>
                <c:ptCount val="1"/>
                <c:pt idx="0">
                  <c:v>Column1</c:v>
                </c:pt>
              </c:strCache>
            </c:strRef>
          </c:tx>
          <c:spPr>
            <a:ln>
              <a:noFill/>
            </a:ln>
          </c:spPr>
          <c:dPt>
            <c:idx val="0"/>
            <c:bubble3D val="0"/>
            <c:spPr>
              <a:solidFill>
                <a:schemeClr val="accent6"/>
              </a:solidFill>
              <a:ln>
                <a:noFill/>
              </a:ln>
            </c:spPr>
            <c:extLst>
              <c:ext xmlns:c16="http://schemas.microsoft.com/office/drawing/2014/chart" uri="{C3380CC4-5D6E-409C-BE32-E72D297353CC}">
                <c16:uniqueId val="{00000001-EC21-49F2-9FED-96F63F9E0A72}"/>
              </c:ext>
            </c:extLst>
          </c:dPt>
          <c:dPt>
            <c:idx val="1"/>
            <c:bubble3D val="0"/>
            <c:spPr>
              <a:solidFill>
                <a:schemeClr val="tx1">
                  <a:lumMod val="10000"/>
                  <a:lumOff val="90000"/>
                </a:schemeClr>
              </a:solidFill>
              <a:ln>
                <a:noFill/>
              </a:ln>
            </c:spPr>
            <c:extLst>
              <c:ext xmlns:c16="http://schemas.microsoft.com/office/drawing/2014/chart" uri="{C3380CC4-5D6E-409C-BE32-E72D297353CC}">
                <c16:uniqueId val="{00000003-EC21-49F2-9FED-96F63F9E0A72}"/>
              </c:ext>
            </c:extLst>
          </c:dPt>
          <c:dLbls>
            <c:delete val="1"/>
          </c:dLbls>
          <c:cat>
            <c:numRef>
              <c:f>Sheet1!$A$2:$A$3</c:f>
              <c:numCache>
                <c:formatCode>General</c:formatCode>
                <c:ptCount val="2"/>
              </c:numCache>
            </c:numRef>
          </c:cat>
          <c:val>
            <c:numRef>
              <c:f>Sheet1!$B$2:$B$3</c:f>
              <c:numCache>
                <c:formatCode>General</c:formatCode>
                <c:ptCount val="2"/>
                <c:pt idx="0">
                  <c:v>74</c:v>
                </c:pt>
                <c:pt idx="1">
                  <c:v>26</c:v>
                </c:pt>
              </c:numCache>
            </c:numRef>
          </c:val>
          <c:extLst>
            <c:ext xmlns:c16="http://schemas.microsoft.com/office/drawing/2014/chart" uri="{C3380CC4-5D6E-409C-BE32-E72D297353CC}">
              <c16:uniqueId val="{00000004-EC21-49F2-9FED-96F63F9E0A72}"/>
            </c:ext>
          </c:extLst>
        </c:ser>
        <c:dLbls>
          <c:showLegendKey val="0"/>
          <c:showVal val="1"/>
          <c:showCatName val="0"/>
          <c:showSerName val="0"/>
          <c:showPercent val="0"/>
          <c:showBubbleSize val="0"/>
          <c:showLeaderLines val="1"/>
        </c:dLbls>
        <c:firstSliceAng val="0"/>
        <c:holeSize val="60"/>
      </c:doughnutChart>
    </c:plotArea>
    <c:plotVisOnly val="1"/>
    <c:dispBlanksAs val="zero"/>
    <c:showDLblsOverMax val="0"/>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322169487670799E-2"/>
          <c:y val="7.3777461270951195E-2"/>
          <c:w val="0.91535566102465804"/>
          <c:h val="0.66117145689170898"/>
        </c:manualLayout>
      </c:layout>
      <c:doughnutChart>
        <c:varyColors val="1"/>
        <c:ser>
          <c:idx val="0"/>
          <c:order val="0"/>
          <c:tx>
            <c:strRef>
              <c:f>Sheet1!$B$1</c:f>
              <c:strCache>
                <c:ptCount val="1"/>
                <c:pt idx="0">
                  <c:v>Column1</c:v>
                </c:pt>
              </c:strCache>
            </c:strRef>
          </c:tx>
          <c:spPr>
            <a:ln>
              <a:noFill/>
            </a:ln>
          </c:spPr>
          <c:dPt>
            <c:idx val="0"/>
            <c:bubble3D val="0"/>
            <c:spPr>
              <a:solidFill>
                <a:schemeClr val="accent6"/>
              </a:solidFill>
              <a:ln>
                <a:noFill/>
              </a:ln>
            </c:spPr>
            <c:extLst>
              <c:ext xmlns:c16="http://schemas.microsoft.com/office/drawing/2014/chart" uri="{C3380CC4-5D6E-409C-BE32-E72D297353CC}">
                <c16:uniqueId val="{00000001-EC6F-4F0C-986A-5C8A36B16FE8}"/>
              </c:ext>
            </c:extLst>
          </c:dPt>
          <c:dPt>
            <c:idx val="1"/>
            <c:bubble3D val="0"/>
            <c:spPr>
              <a:solidFill>
                <a:schemeClr val="tx1">
                  <a:lumMod val="10000"/>
                  <a:lumOff val="90000"/>
                </a:schemeClr>
              </a:solidFill>
              <a:ln>
                <a:noFill/>
              </a:ln>
            </c:spPr>
            <c:extLst>
              <c:ext xmlns:c16="http://schemas.microsoft.com/office/drawing/2014/chart" uri="{C3380CC4-5D6E-409C-BE32-E72D297353CC}">
                <c16:uniqueId val="{00000003-EC6F-4F0C-986A-5C8A36B16FE8}"/>
              </c:ext>
            </c:extLst>
          </c:dPt>
          <c:dLbls>
            <c:delete val="1"/>
          </c:dLbls>
          <c:cat>
            <c:numRef>
              <c:f>Sheet1!$A$2:$A$3</c:f>
              <c:numCache>
                <c:formatCode>General</c:formatCode>
                <c:ptCount val="2"/>
              </c:numCache>
            </c:numRef>
          </c:cat>
          <c:val>
            <c:numRef>
              <c:f>Sheet1!$B$2:$B$3</c:f>
              <c:numCache>
                <c:formatCode>General</c:formatCode>
                <c:ptCount val="2"/>
                <c:pt idx="0">
                  <c:v>54</c:v>
                </c:pt>
                <c:pt idx="1">
                  <c:v>46</c:v>
                </c:pt>
              </c:numCache>
            </c:numRef>
          </c:val>
          <c:extLst>
            <c:ext xmlns:c16="http://schemas.microsoft.com/office/drawing/2014/chart" uri="{C3380CC4-5D6E-409C-BE32-E72D297353CC}">
              <c16:uniqueId val="{00000004-EC6F-4F0C-986A-5C8A36B16FE8}"/>
            </c:ext>
          </c:extLst>
        </c:ser>
        <c:dLbls>
          <c:showLegendKey val="0"/>
          <c:showVal val="1"/>
          <c:showCatName val="0"/>
          <c:showSerName val="0"/>
          <c:showPercent val="0"/>
          <c:showBubbleSize val="0"/>
          <c:showLeaderLines val="1"/>
        </c:dLbls>
        <c:firstSliceAng val="0"/>
        <c:holeSize val="60"/>
      </c:doughnutChart>
    </c:plotArea>
    <c:plotVisOnly val="1"/>
    <c:dispBlanksAs val="zero"/>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890549726225877"/>
          <c:y val="1.2164959827906977E-3"/>
          <c:w val="0.75079292643717555"/>
          <c:h val="0.99878350401720928"/>
        </c:manualLayout>
      </c:layout>
      <c:barChart>
        <c:barDir val="bar"/>
        <c:grouping val="clustered"/>
        <c:varyColors val="0"/>
        <c:ser>
          <c:idx val="0"/>
          <c:order val="0"/>
          <c:tx>
            <c:strRef>
              <c:f>Sheet1!$B$1</c:f>
              <c:strCache>
                <c:ptCount val="1"/>
                <c:pt idx="0">
                  <c:v>Series 1</c:v>
                </c:pt>
              </c:strCache>
            </c:strRef>
          </c:tx>
          <c:spPr>
            <a:ln>
              <a:solidFill>
                <a:schemeClr val="bg1"/>
              </a:solidFill>
            </a:ln>
            <a:effectLst/>
          </c:spPr>
          <c:invertIfNegative val="0"/>
          <c:dPt>
            <c:idx val="0"/>
            <c:invertIfNegative val="0"/>
            <c:bubble3D val="0"/>
            <c:spPr>
              <a:solidFill>
                <a:srgbClr val="C00000"/>
              </a:solidFill>
              <a:ln>
                <a:solidFill>
                  <a:schemeClr val="bg1"/>
                </a:solidFill>
              </a:ln>
              <a:effectLst/>
            </c:spPr>
            <c:extLst>
              <c:ext xmlns:c16="http://schemas.microsoft.com/office/drawing/2014/chart" uri="{C3380CC4-5D6E-409C-BE32-E72D297353CC}">
                <c16:uniqueId val="{0000000A-D47D-44B5-AAC5-02F356EE8012}"/>
              </c:ext>
            </c:extLst>
          </c:dPt>
          <c:dPt>
            <c:idx val="1"/>
            <c:invertIfNegative val="0"/>
            <c:bubble3D val="0"/>
            <c:spPr>
              <a:solidFill>
                <a:schemeClr val="bg1">
                  <a:lumMod val="75000"/>
                </a:schemeClr>
              </a:solidFill>
              <a:ln>
                <a:solidFill>
                  <a:schemeClr val="bg1"/>
                </a:solidFill>
              </a:ln>
              <a:effectLst/>
            </c:spPr>
            <c:extLst>
              <c:ext xmlns:c16="http://schemas.microsoft.com/office/drawing/2014/chart" uri="{C3380CC4-5D6E-409C-BE32-E72D297353CC}">
                <c16:uniqueId val="{0000000B-D47D-44B5-AAC5-02F356EE8012}"/>
              </c:ext>
            </c:extLst>
          </c:dPt>
          <c:dPt>
            <c:idx val="2"/>
            <c:invertIfNegative val="0"/>
            <c:bubble3D val="0"/>
            <c:spPr>
              <a:solidFill>
                <a:schemeClr val="accent6"/>
              </a:solidFill>
              <a:ln>
                <a:solidFill>
                  <a:schemeClr val="bg1"/>
                </a:solidFill>
              </a:ln>
              <a:effectLst/>
            </c:spPr>
            <c:extLst>
              <c:ext xmlns:c16="http://schemas.microsoft.com/office/drawing/2014/chart" uri="{C3380CC4-5D6E-409C-BE32-E72D297353CC}">
                <c16:uniqueId val="{00000004-D47D-44B5-AAC5-02F356EE8012}"/>
              </c:ext>
            </c:extLst>
          </c:dPt>
          <c:dPt>
            <c:idx val="3"/>
            <c:invertIfNegative val="0"/>
            <c:bubble3D val="0"/>
            <c:spPr>
              <a:solidFill>
                <a:schemeClr val="bg1">
                  <a:lumMod val="65000"/>
                </a:schemeClr>
              </a:solidFill>
              <a:ln>
                <a:solidFill>
                  <a:schemeClr val="bg1"/>
                </a:solidFill>
              </a:ln>
              <a:effectLst/>
            </c:spPr>
            <c:extLst>
              <c:ext xmlns:c16="http://schemas.microsoft.com/office/drawing/2014/chart" uri="{C3380CC4-5D6E-409C-BE32-E72D297353CC}">
                <c16:uniqueId val="{00000005-D47D-44B5-AAC5-02F356EE8012}"/>
              </c:ext>
            </c:extLst>
          </c:dPt>
          <c:dPt>
            <c:idx val="4"/>
            <c:invertIfNegative val="0"/>
            <c:bubble3D val="0"/>
            <c:spPr>
              <a:solidFill>
                <a:schemeClr val="accent6"/>
              </a:solidFill>
              <a:ln>
                <a:solidFill>
                  <a:schemeClr val="bg1"/>
                </a:solidFill>
              </a:ln>
              <a:effectLst/>
            </c:spPr>
            <c:extLst>
              <c:ext xmlns:c16="http://schemas.microsoft.com/office/drawing/2014/chart" uri="{C3380CC4-5D6E-409C-BE32-E72D297353CC}">
                <c16:uniqueId val="{00000007-D47D-44B5-AAC5-02F356EE8012}"/>
              </c:ext>
            </c:extLst>
          </c:dPt>
          <c:dPt>
            <c:idx val="5"/>
            <c:invertIfNegative val="0"/>
            <c:bubble3D val="0"/>
            <c:spPr>
              <a:solidFill>
                <a:schemeClr val="accent6"/>
              </a:solidFill>
              <a:ln>
                <a:solidFill>
                  <a:schemeClr val="bg1"/>
                </a:solidFill>
              </a:ln>
              <a:effectLst/>
            </c:spPr>
            <c:extLst>
              <c:ext xmlns:c16="http://schemas.microsoft.com/office/drawing/2014/chart" uri="{C3380CC4-5D6E-409C-BE32-E72D297353CC}">
                <c16:uniqueId val="{00000008-D47D-44B5-AAC5-02F356EE8012}"/>
              </c:ext>
            </c:extLst>
          </c:dPt>
          <c:dPt>
            <c:idx val="6"/>
            <c:invertIfNegative val="0"/>
            <c:bubble3D val="0"/>
            <c:spPr>
              <a:solidFill>
                <a:schemeClr val="accent6"/>
              </a:solidFill>
              <a:ln>
                <a:solidFill>
                  <a:schemeClr val="bg1"/>
                </a:solidFill>
              </a:ln>
              <a:effectLst/>
            </c:spPr>
            <c:extLst>
              <c:ext xmlns:c16="http://schemas.microsoft.com/office/drawing/2014/chart" uri="{C3380CC4-5D6E-409C-BE32-E72D297353CC}">
                <c16:uniqueId val="{00000009-D47D-44B5-AAC5-02F356EE8012}"/>
              </c:ext>
            </c:extLst>
          </c:dPt>
          <c:dPt>
            <c:idx val="7"/>
            <c:invertIfNegative val="0"/>
            <c:bubble3D val="0"/>
            <c:spPr>
              <a:solidFill>
                <a:schemeClr val="bg1">
                  <a:lumMod val="65000"/>
                </a:schemeClr>
              </a:solidFill>
              <a:ln>
                <a:solidFill>
                  <a:schemeClr val="bg1"/>
                </a:solidFill>
              </a:ln>
              <a:effectLst/>
            </c:spPr>
            <c:extLst>
              <c:ext xmlns:c16="http://schemas.microsoft.com/office/drawing/2014/chart" uri="{C3380CC4-5D6E-409C-BE32-E72D297353CC}">
                <c16:uniqueId val="{00000006-D47D-44B5-AAC5-02F356EE8012}"/>
              </c:ext>
            </c:extLst>
          </c:dPt>
          <c:dLbls>
            <c:numFmt formatCode="#&quot;%&quot;" sourceLinked="0"/>
            <c:spPr>
              <a:noFill/>
              <a:ln>
                <a:noFill/>
              </a:ln>
              <a:effectLst/>
            </c:spPr>
            <c:txPr>
              <a:bodyPr/>
              <a:lstStyle/>
              <a:p>
                <a:pPr>
                  <a:defRPr sz="1400" b="1">
                    <a:solidFill>
                      <a:schemeClr val="tx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Uslovi su se pogoršali</c:v>
                </c:pt>
                <c:pt idx="1">
                  <c:v>Ostali su isti</c:v>
                </c:pt>
                <c:pt idx="2">
                  <c:v>Uslovi su se popravili</c:v>
                </c:pt>
              </c:strCache>
            </c:strRef>
          </c:cat>
          <c:val>
            <c:numRef>
              <c:f>Sheet1!$B$2:$B$4</c:f>
              <c:numCache>
                <c:formatCode>0</c:formatCode>
                <c:ptCount val="3"/>
                <c:pt idx="0">
                  <c:v>31.2</c:v>
                </c:pt>
                <c:pt idx="1">
                  <c:v>44.8</c:v>
                </c:pt>
                <c:pt idx="2">
                  <c:v>23.6</c:v>
                </c:pt>
              </c:numCache>
            </c:numRef>
          </c:val>
          <c:extLst>
            <c:ext xmlns:c16="http://schemas.microsoft.com/office/drawing/2014/chart" uri="{C3380CC4-5D6E-409C-BE32-E72D297353CC}">
              <c16:uniqueId val="{00000000-D47D-44B5-AAC5-02F356EE8012}"/>
            </c:ext>
          </c:extLst>
        </c:ser>
        <c:dLbls>
          <c:showLegendKey val="0"/>
          <c:showVal val="0"/>
          <c:showCatName val="0"/>
          <c:showSerName val="0"/>
          <c:showPercent val="0"/>
          <c:showBubbleSize val="0"/>
        </c:dLbls>
        <c:gapWidth val="30"/>
        <c:axId val="233474688"/>
        <c:axId val="233476480"/>
      </c:barChart>
      <c:catAx>
        <c:axId val="233474688"/>
        <c:scaling>
          <c:orientation val="maxMin"/>
        </c:scaling>
        <c:delete val="0"/>
        <c:axPos val="l"/>
        <c:numFmt formatCode="General" sourceLinked="0"/>
        <c:majorTickMark val="out"/>
        <c:minorTickMark val="none"/>
        <c:tickLblPos val="nextTo"/>
        <c:spPr>
          <a:ln>
            <a:noFill/>
          </a:ln>
        </c:spPr>
        <c:txPr>
          <a:bodyPr/>
          <a:lstStyle/>
          <a:p>
            <a:pPr>
              <a:defRPr sz="1200" cap="all" baseline="0"/>
            </a:pPr>
            <a:endParaRPr lang="en-US"/>
          </a:p>
        </c:txPr>
        <c:crossAx val="233476480"/>
        <c:crosses val="autoZero"/>
        <c:auto val="1"/>
        <c:lblAlgn val="ctr"/>
        <c:lblOffset val="100"/>
        <c:noMultiLvlLbl val="0"/>
      </c:catAx>
      <c:valAx>
        <c:axId val="233476480"/>
        <c:scaling>
          <c:orientation val="minMax"/>
        </c:scaling>
        <c:delete val="1"/>
        <c:axPos val="b"/>
        <c:numFmt formatCode="0" sourceLinked="1"/>
        <c:majorTickMark val="out"/>
        <c:minorTickMark val="none"/>
        <c:tickLblPos val="nextTo"/>
        <c:crossAx val="233474688"/>
        <c:crosses val="max"/>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322169487670799E-2"/>
          <c:y val="7.3777461270951195E-2"/>
          <c:w val="0.91535566102465804"/>
          <c:h val="0.66117145689170898"/>
        </c:manualLayout>
      </c:layout>
      <c:doughnutChart>
        <c:varyColors val="1"/>
        <c:ser>
          <c:idx val="0"/>
          <c:order val="0"/>
          <c:tx>
            <c:strRef>
              <c:f>Sheet1!$B$1</c:f>
              <c:strCache>
                <c:ptCount val="1"/>
                <c:pt idx="0">
                  <c:v>Column1</c:v>
                </c:pt>
              </c:strCache>
            </c:strRef>
          </c:tx>
          <c:spPr>
            <a:ln>
              <a:noFill/>
            </a:ln>
          </c:spPr>
          <c:dPt>
            <c:idx val="0"/>
            <c:bubble3D val="0"/>
            <c:spPr>
              <a:solidFill>
                <a:schemeClr val="accent6"/>
              </a:solidFill>
              <a:ln>
                <a:noFill/>
              </a:ln>
            </c:spPr>
            <c:extLst>
              <c:ext xmlns:c16="http://schemas.microsoft.com/office/drawing/2014/chart" uri="{C3380CC4-5D6E-409C-BE32-E72D297353CC}">
                <c16:uniqueId val="{00000001-CFCF-43AD-ABCB-1675650A14A8}"/>
              </c:ext>
            </c:extLst>
          </c:dPt>
          <c:dPt>
            <c:idx val="1"/>
            <c:bubble3D val="0"/>
            <c:spPr>
              <a:solidFill>
                <a:schemeClr val="tx1">
                  <a:lumMod val="10000"/>
                  <a:lumOff val="90000"/>
                </a:schemeClr>
              </a:solidFill>
              <a:ln>
                <a:noFill/>
              </a:ln>
            </c:spPr>
            <c:extLst>
              <c:ext xmlns:c16="http://schemas.microsoft.com/office/drawing/2014/chart" uri="{C3380CC4-5D6E-409C-BE32-E72D297353CC}">
                <c16:uniqueId val="{00000003-CFCF-43AD-ABCB-1675650A14A8}"/>
              </c:ext>
            </c:extLst>
          </c:dPt>
          <c:dLbls>
            <c:delete val="1"/>
          </c:dLbls>
          <c:cat>
            <c:numRef>
              <c:f>Sheet1!$A$2:$A$3</c:f>
              <c:numCache>
                <c:formatCode>General</c:formatCode>
                <c:ptCount val="2"/>
              </c:numCache>
            </c:numRef>
          </c:cat>
          <c:val>
            <c:numRef>
              <c:f>Sheet1!$B$2:$B$3</c:f>
              <c:numCache>
                <c:formatCode>General</c:formatCode>
                <c:ptCount val="2"/>
                <c:pt idx="0">
                  <c:v>63</c:v>
                </c:pt>
                <c:pt idx="1">
                  <c:v>37</c:v>
                </c:pt>
              </c:numCache>
            </c:numRef>
          </c:val>
          <c:extLst>
            <c:ext xmlns:c16="http://schemas.microsoft.com/office/drawing/2014/chart" uri="{C3380CC4-5D6E-409C-BE32-E72D297353CC}">
              <c16:uniqueId val="{00000004-CFCF-43AD-ABCB-1675650A14A8}"/>
            </c:ext>
          </c:extLst>
        </c:ser>
        <c:dLbls>
          <c:showLegendKey val="0"/>
          <c:showVal val="1"/>
          <c:showCatName val="0"/>
          <c:showSerName val="0"/>
          <c:showPercent val="0"/>
          <c:showBubbleSize val="0"/>
          <c:showLeaderLines val="1"/>
        </c:dLbls>
        <c:firstSliceAng val="0"/>
        <c:holeSize val="60"/>
      </c:doughnutChart>
    </c:plotArea>
    <c:plotVisOnly val="1"/>
    <c:dispBlanksAs val="zero"/>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4567034387564941"/>
          <c:y val="1.2164959827906977E-3"/>
          <c:w val="0.55432965612435059"/>
          <c:h val="0.99878350401720928"/>
        </c:manualLayout>
      </c:layout>
      <c:barChart>
        <c:barDir val="bar"/>
        <c:grouping val="clustered"/>
        <c:varyColors val="0"/>
        <c:ser>
          <c:idx val="0"/>
          <c:order val="0"/>
          <c:tx>
            <c:strRef>
              <c:f>Sheet1!$B$1</c:f>
              <c:strCache>
                <c:ptCount val="1"/>
                <c:pt idx="0">
                  <c:v>Series 1</c:v>
                </c:pt>
              </c:strCache>
            </c:strRef>
          </c:tx>
          <c:spPr>
            <a:solidFill>
              <a:schemeClr val="accent6"/>
            </a:solidFill>
            <a:ln>
              <a:solidFill>
                <a:schemeClr val="bg1"/>
              </a:solidFill>
            </a:ln>
            <a:effectLst/>
          </c:spPr>
          <c:invertIfNegative val="0"/>
          <c:dPt>
            <c:idx val="9"/>
            <c:invertIfNegative val="0"/>
            <c:bubble3D val="0"/>
            <c:spPr>
              <a:solidFill>
                <a:schemeClr val="bg1">
                  <a:lumMod val="65000"/>
                </a:schemeClr>
              </a:solidFill>
              <a:ln>
                <a:solidFill>
                  <a:schemeClr val="bg1"/>
                </a:solidFill>
              </a:ln>
              <a:effectLst/>
            </c:spPr>
            <c:extLst>
              <c:ext xmlns:c16="http://schemas.microsoft.com/office/drawing/2014/chart" uri="{C3380CC4-5D6E-409C-BE32-E72D297353CC}">
                <c16:uniqueId val="{00000000-155E-49F3-9394-2234F93E6C75}"/>
              </c:ext>
            </c:extLst>
          </c:dPt>
          <c:dPt>
            <c:idx val="10"/>
            <c:invertIfNegative val="0"/>
            <c:bubble3D val="0"/>
            <c:spPr>
              <a:solidFill>
                <a:schemeClr val="bg1">
                  <a:lumMod val="65000"/>
                </a:schemeClr>
              </a:solidFill>
              <a:ln>
                <a:solidFill>
                  <a:schemeClr val="bg1"/>
                </a:solidFill>
              </a:ln>
              <a:effectLst/>
            </c:spPr>
            <c:extLst>
              <c:ext xmlns:c16="http://schemas.microsoft.com/office/drawing/2014/chart" uri="{C3380CC4-5D6E-409C-BE32-E72D297353CC}">
                <c16:uniqueId val="{00000001-155E-49F3-9394-2234F93E6C75}"/>
              </c:ext>
            </c:extLst>
          </c:dPt>
          <c:dPt>
            <c:idx val="11"/>
            <c:invertIfNegative val="0"/>
            <c:bubble3D val="0"/>
            <c:spPr>
              <a:solidFill>
                <a:schemeClr val="bg1">
                  <a:lumMod val="65000"/>
                </a:schemeClr>
              </a:solidFill>
              <a:ln>
                <a:solidFill>
                  <a:schemeClr val="bg1"/>
                </a:solidFill>
              </a:ln>
              <a:effectLst/>
            </c:spPr>
            <c:extLst>
              <c:ext xmlns:c16="http://schemas.microsoft.com/office/drawing/2014/chart" uri="{C3380CC4-5D6E-409C-BE32-E72D297353CC}">
                <c16:uniqueId val="{00000002-155E-49F3-9394-2234F93E6C75}"/>
              </c:ext>
            </c:extLst>
          </c:dPt>
          <c:dLbls>
            <c:numFmt formatCode="#&quot;%&quot;" sourceLinked="0"/>
            <c:spPr>
              <a:noFill/>
              <a:ln>
                <a:noFill/>
              </a:ln>
              <a:effectLst/>
            </c:spPr>
            <c:txPr>
              <a:bodyPr/>
              <a:lstStyle/>
              <a:p>
                <a:pPr>
                  <a:defRPr sz="1400" b="1">
                    <a:solidFill>
                      <a:schemeClr val="tx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Uvođenje e-uprave i e-poslovanja</c:v>
                </c:pt>
                <c:pt idx="1">
                  <c:v>Pojednostavljenje procedure za gradnju</c:v>
                </c:pt>
                <c:pt idx="2">
                  <c:v>Smanjenje birokratskih procedura</c:v>
                </c:pt>
                <c:pt idx="3">
                  <c:v>Jačanje konkurentnosti Srbije na međunarodnom nivou</c:v>
                </c:pt>
                <c:pt idx="4">
                  <c:v>Suzbijanje sive ekonomije</c:v>
                </c:pt>
                <c:pt idx="5">
                  <c:v>Poboljšanje rada i koordinacije inspekcija</c:v>
                </c:pt>
                <c:pt idx="6">
                  <c:v>Unapređenje poslovnog okruženja na lokalnom nivou</c:v>
                </c:pt>
                <c:pt idx="7">
                  <c:v>Ukidanje parafiskalnih nameta</c:v>
                </c:pt>
                <c:pt idx="8">
                  <c:v>Smanjenje poreskog opterećenja</c:v>
                </c:pt>
                <c:pt idx="9">
                  <c:v>Drugo</c:v>
                </c:pt>
                <c:pt idx="10">
                  <c:v>Nijedna</c:v>
                </c:pt>
                <c:pt idx="11">
                  <c:v>Ne zna</c:v>
                </c:pt>
              </c:strCache>
            </c:strRef>
          </c:cat>
          <c:val>
            <c:numRef>
              <c:f>Sheet1!$B$2:$B$13</c:f>
              <c:numCache>
                <c:formatCode>General</c:formatCode>
                <c:ptCount val="12"/>
                <c:pt idx="0">
                  <c:v>65.599999999999994</c:v>
                </c:pt>
                <c:pt idx="1">
                  <c:v>38</c:v>
                </c:pt>
                <c:pt idx="2">
                  <c:v>26.8</c:v>
                </c:pt>
                <c:pt idx="3">
                  <c:v>26.8</c:v>
                </c:pt>
                <c:pt idx="4">
                  <c:v>22</c:v>
                </c:pt>
                <c:pt idx="5">
                  <c:v>16.399999999999999</c:v>
                </c:pt>
                <c:pt idx="6">
                  <c:v>12.4</c:v>
                </c:pt>
                <c:pt idx="7">
                  <c:v>11.2</c:v>
                </c:pt>
                <c:pt idx="8">
                  <c:v>9.6</c:v>
                </c:pt>
                <c:pt idx="9">
                  <c:v>1.2</c:v>
                </c:pt>
                <c:pt idx="10">
                  <c:v>3.2</c:v>
                </c:pt>
                <c:pt idx="11">
                  <c:v>4.4000000000000004</c:v>
                </c:pt>
              </c:numCache>
            </c:numRef>
          </c:val>
          <c:extLst>
            <c:ext xmlns:c16="http://schemas.microsoft.com/office/drawing/2014/chart" uri="{C3380CC4-5D6E-409C-BE32-E72D297353CC}">
              <c16:uniqueId val="{00000000-D47D-44B5-AAC5-02F356EE8012}"/>
            </c:ext>
          </c:extLst>
        </c:ser>
        <c:dLbls>
          <c:showLegendKey val="0"/>
          <c:showVal val="0"/>
          <c:showCatName val="0"/>
          <c:showSerName val="0"/>
          <c:showPercent val="0"/>
          <c:showBubbleSize val="0"/>
        </c:dLbls>
        <c:gapWidth val="30"/>
        <c:axId val="233584512"/>
        <c:axId val="233586048"/>
      </c:barChart>
      <c:catAx>
        <c:axId val="233584512"/>
        <c:scaling>
          <c:orientation val="maxMin"/>
        </c:scaling>
        <c:delete val="0"/>
        <c:axPos val="l"/>
        <c:numFmt formatCode="General" sourceLinked="0"/>
        <c:majorTickMark val="out"/>
        <c:minorTickMark val="none"/>
        <c:tickLblPos val="nextTo"/>
        <c:spPr>
          <a:ln>
            <a:noFill/>
          </a:ln>
        </c:spPr>
        <c:txPr>
          <a:bodyPr/>
          <a:lstStyle/>
          <a:p>
            <a:pPr>
              <a:defRPr sz="1000" cap="all" baseline="0"/>
            </a:pPr>
            <a:endParaRPr lang="en-US"/>
          </a:p>
        </c:txPr>
        <c:crossAx val="233586048"/>
        <c:crosses val="autoZero"/>
        <c:auto val="1"/>
        <c:lblAlgn val="ctr"/>
        <c:lblOffset val="100"/>
        <c:noMultiLvlLbl val="0"/>
      </c:catAx>
      <c:valAx>
        <c:axId val="233586048"/>
        <c:scaling>
          <c:orientation val="minMax"/>
        </c:scaling>
        <c:delete val="0"/>
        <c:axPos val="b"/>
        <c:numFmt formatCode="General" sourceLinked="1"/>
        <c:majorTickMark val="none"/>
        <c:minorTickMark val="none"/>
        <c:tickLblPos val="none"/>
        <c:spPr>
          <a:noFill/>
          <a:ln>
            <a:noFill/>
          </a:ln>
        </c:spPr>
        <c:crossAx val="233584512"/>
        <c:crosses val="max"/>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5395739813092137"/>
          <c:y val="8.8724379341442963E-2"/>
          <c:w val="0.53393907479443803"/>
          <c:h val="0.91127562065855694"/>
        </c:manualLayout>
      </c:layout>
      <c:barChart>
        <c:barDir val="bar"/>
        <c:grouping val="clustered"/>
        <c:varyColors val="0"/>
        <c:ser>
          <c:idx val="0"/>
          <c:order val="0"/>
          <c:tx>
            <c:strRef>
              <c:f>Sheet1!$B$1</c:f>
              <c:strCache>
                <c:ptCount val="1"/>
                <c:pt idx="0">
                  <c:v>Negativan</c:v>
                </c:pt>
              </c:strCache>
            </c:strRef>
          </c:tx>
          <c:spPr>
            <a:solidFill>
              <a:srgbClr val="C00000"/>
            </a:solidFill>
            <a:ln>
              <a:solidFill>
                <a:schemeClr val="bg1"/>
              </a:solidFill>
            </a:ln>
            <a:effectLst/>
          </c:spPr>
          <c:invertIfNegative val="0"/>
          <c:dPt>
            <c:idx val="4"/>
            <c:invertIfNegative val="0"/>
            <c:bubble3D val="0"/>
            <c:extLst>
              <c:ext xmlns:c16="http://schemas.microsoft.com/office/drawing/2014/chart" uri="{C3380CC4-5D6E-409C-BE32-E72D297353CC}">
                <c16:uniqueId val="{00000007-D47D-44B5-AAC5-02F356EE8012}"/>
              </c:ext>
            </c:extLst>
          </c:dPt>
          <c:dPt>
            <c:idx val="5"/>
            <c:invertIfNegative val="0"/>
            <c:bubble3D val="0"/>
            <c:extLst>
              <c:ext xmlns:c16="http://schemas.microsoft.com/office/drawing/2014/chart" uri="{C3380CC4-5D6E-409C-BE32-E72D297353CC}">
                <c16:uniqueId val="{00000008-D47D-44B5-AAC5-02F356EE8012}"/>
              </c:ext>
            </c:extLst>
          </c:dPt>
          <c:dPt>
            <c:idx val="9"/>
            <c:invertIfNegative val="0"/>
            <c:bubble3D val="0"/>
            <c:extLst>
              <c:ext xmlns:c16="http://schemas.microsoft.com/office/drawing/2014/chart" uri="{C3380CC4-5D6E-409C-BE32-E72D297353CC}">
                <c16:uniqueId val="{00000000-155E-49F3-9394-2234F93E6C75}"/>
              </c:ext>
            </c:extLst>
          </c:dPt>
          <c:dPt>
            <c:idx val="10"/>
            <c:invertIfNegative val="0"/>
            <c:bubble3D val="0"/>
            <c:extLst>
              <c:ext xmlns:c16="http://schemas.microsoft.com/office/drawing/2014/chart" uri="{C3380CC4-5D6E-409C-BE32-E72D297353CC}">
                <c16:uniqueId val="{00000001-155E-49F3-9394-2234F93E6C75}"/>
              </c:ext>
            </c:extLst>
          </c:dPt>
          <c:dPt>
            <c:idx val="11"/>
            <c:invertIfNegative val="0"/>
            <c:bubble3D val="0"/>
            <c:extLst>
              <c:ext xmlns:c16="http://schemas.microsoft.com/office/drawing/2014/chart" uri="{C3380CC4-5D6E-409C-BE32-E72D297353CC}">
                <c16:uniqueId val="{00000002-155E-49F3-9394-2234F93E6C75}"/>
              </c:ext>
            </c:extLst>
          </c:dPt>
          <c:dLbls>
            <c:numFmt formatCode="0;0&quot;%&quot;" sourceLinked="0"/>
            <c:spPr>
              <a:noFill/>
              <a:ln>
                <a:noFill/>
              </a:ln>
              <a:effectLst/>
            </c:spPr>
            <c:txPr>
              <a:bodyPr wrap="square" lIns="38100" tIns="19050" rIns="38100" bIns="19050" anchor="ctr">
                <a:spAutoFit/>
              </a:bodyPr>
              <a:lstStyle/>
              <a:p>
                <a:pPr>
                  <a:defRPr sz="12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Sheet1!$A$2:$A$15</c:f>
              <c:strCache>
                <c:ptCount val="14"/>
                <c:pt idx="0">
                  <c:v>Drugi obavezni neporeski nameti, razne takse i naknade</c:v>
                </c:pt>
                <c:pt idx="1">
                  <c:v>Porezi i doprinosi na zarade</c:v>
                </c:pt>
                <c:pt idx="2">
                  <c:v>Siva ekonomija</c:v>
                </c:pt>
                <c:pt idx="3">
                  <c:v>Porez na dodatu vrednost</c:v>
                </c:pt>
                <c:pt idx="4">
                  <c:v>Administrativne procedure</c:v>
                </c:pt>
                <c:pt idx="5">
                  <c:v>Poreska administracija</c:v>
                </c:pt>
                <c:pt idx="6">
                  <c:v>Monopol</c:v>
                </c:pt>
                <c:pt idx="7">
                  <c:v>Vreme i troškovi vezani za procedure plaćanja i novčane transakcije</c:v>
                </c:pt>
                <c:pt idx="8">
                  <c:v>Propisi i procedure vezane za radne odnose</c:v>
                </c:pt>
                <c:pt idx="9">
                  <c:v>Vreme i troškovi vezani za sudske procedure</c:v>
                </c:pt>
                <c:pt idx="10">
                  <c:v>Inspekcijski nadzor</c:v>
                </c:pt>
                <c:pt idx="11">
                  <c:v>Dobijanje dozvola za obavljanje delatnosti</c:v>
                </c:pt>
                <c:pt idx="12">
                  <c:v>Dobijanje gradjevinskih i povezanih dozvola</c:v>
                </c:pt>
                <c:pt idx="13">
                  <c:v>Carine i procedure vezane za spoljnu trgovinu</c:v>
                </c:pt>
              </c:strCache>
            </c:strRef>
          </c:cat>
          <c:val>
            <c:numRef>
              <c:f>Sheet1!$B$2:$B$15</c:f>
              <c:numCache>
                <c:formatCode>General</c:formatCode>
                <c:ptCount val="14"/>
                <c:pt idx="0">
                  <c:v>-66.900000000000006</c:v>
                </c:pt>
                <c:pt idx="1">
                  <c:v>-64.2</c:v>
                </c:pt>
                <c:pt idx="2">
                  <c:v>-57.2</c:v>
                </c:pt>
                <c:pt idx="3">
                  <c:v>-55.5</c:v>
                </c:pt>
                <c:pt idx="4">
                  <c:v>-52.2</c:v>
                </c:pt>
                <c:pt idx="5">
                  <c:v>-50.1</c:v>
                </c:pt>
                <c:pt idx="6">
                  <c:v>-40.299999999999997</c:v>
                </c:pt>
                <c:pt idx="7">
                  <c:v>-31</c:v>
                </c:pt>
                <c:pt idx="8">
                  <c:v>-29.8</c:v>
                </c:pt>
                <c:pt idx="9">
                  <c:v>-28.3</c:v>
                </c:pt>
                <c:pt idx="10">
                  <c:v>-22.1</c:v>
                </c:pt>
                <c:pt idx="11">
                  <c:v>-21.1</c:v>
                </c:pt>
                <c:pt idx="12">
                  <c:v>-17.899999999999999</c:v>
                </c:pt>
                <c:pt idx="13">
                  <c:v>-17.899999999999999</c:v>
                </c:pt>
              </c:numCache>
            </c:numRef>
          </c:val>
          <c:extLst>
            <c:ext xmlns:c16="http://schemas.microsoft.com/office/drawing/2014/chart" uri="{C3380CC4-5D6E-409C-BE32-E72D297353CC}">
              <c16:uniqueId val="{00000000-D47D-44B5-AAC5-02F356EE8012}"/>
            </c:ext>
          </c:extLst>
        </c:ser>
        <c:ser>
          <c:idx val="1"/>
          <c:order val="1"/>
          <c:tx>
            <c:strRef>
              <c:f>Sheet1!$C$1</c:f>
              <c:strCache>
                <c:ptCount val="1"/>
                <c:pt idx="0">
                  <c:v>Pozitivan</c:v>
                </c:pt>
              </c:strCache>
            </c:strRef>
          </c:tx>
          <c:spPr>
            <a:solidFill>
              <a:schemeClr val="accent6"/>
            </a:solidFill>
            <a:ln>
              <a:solidFill>
                <a:schemeClr val="bg1"/>
              </a:solidFill>
            </a:ln>
          </c:spPr>
          <c:invertIfNegative val="0"/>
          <c:dLbls>
            <c:numFmt formatCode="#&quot;%&quot;" sourceLinked="0"/>
            <c:spPr>
              <a:noFill/>
              <a:ln>
                <a:noFill/>
              </a:ln>
              <a:effectLst/>
            </c:spPr>
            <c:txPr>
              <a:bodyPr wrap="square" lIns="38100" tIns="19050" rIns="38100" bIns="19050" anchor="ctr">
                <a:spAutoFit/>
              </a:bodyPr>
              <a:lstStyle/>
              <a:p>
                <a:pPr>
                  <a:defRPr sz="12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Sheet1!$A$2:$A$15</c:f>
              <c:strCache>
                <c:ptCount val="14"/>
                <c:pt idx="0">
                  <c:v>Drugi obavezni neporeski nameti, razne takse i naknade</c:v>
                </c:pt>
                <c:pt idx="1">
                  <c:v>Porezi i doprinosi na zarade</c:v>
                </c:pt>
                <c:pt idx="2">
                  <c:v>Siva ekonomija</c:v>
                </c:pt>
                <c:pt idx="3">
                  <c:v>Porez na dodatu vrednost</c:v>
                </c:pt>
                <c:pt idx="4">
                  <c:v>Administrativne procedure</c:v>
                </c:pt>
                <c:pt idx="5">
                  <c:v>Poreska administracija</c:v>
                </c:pt>
                <c:pt idx="6">
                  <c:v>Monopol</c:v>
                </c:pt>
                <c:pt idx="7">
                  <c:v>Vreme i troškovi vezani za procedure plaćanja i novčane transakcije</c:v>
                </c:pt>
                <c:pt idx="8">
                  <c:v>Propisi i procedure vezane za radne odnose</c:v>
                </c:pt>
                <c:pt idx="9">
                  <c:v>Vreme i troškovi vezani za sudske procedure</c:v>
                </c:pt>
                <c:pt idx="10">
                  <c:v>Inspekcijski nadzor</c:v>
                </c:pt>
                <c:pt idx="11">
                  <c:v>Dobijanje dozvola za obavljanje delatnosti</c:v>
                </c:pt>
                <c:pt idx="12">
                  <c:v>Dobijanje gradjevinskih i povezanih dozvola</c:v>
                </c:pt>
                <c:pt idx="13">
                  <c:v>Carine i procedure vezane za spoljnu trgovinu</c:v>
                </c:pt>
              </c:strCache>
            </c:strRef>
          </c:cat>
          <c:val>
            <c:numRef>
              <c:f>Sheet1!$C$2:$C$15</c:f>
              <c:numCache>
                <c:formatCode>General</c:formatCode>
                <c:ptCount val="14"/>
                <c:pt idx="0">
                  <c:v>4.0999999999999996</c:v>
                </c:pt>
                <c:pt idx="1">
                  <c:v>4.2</c:v>
                </c:pt>
                <c:pt idx="2">
                  <c:v>2.9</c:v>
                </c:pt>
                <c:pt idx="3">
                  <c:v>5.8</c:v>
                </c:pt>
                <c:pt idx="4">
                  <c:v>8.5</c:v>
                </c:pt>
                <c:pt idx="5">
                  <c:v>7.6</c:v>
                </c:pt>
                <c:pt idx="6">
                  <c:v>4.0999999999999996</c:v>
                </c:pt>
                <c:pt idx="7">
                  <c:v>18.7</c:v>
                </c:pt>
                <c:pt idx="8">
                  <c:v>15.6</c:v>
                </c:pt>
                <c:pt idx="9">
                  <c:v>3.6</c:v>
                </c:pt>
                <c:pt idx="10">
                  <c:v>18.600000000000001</c:v>
                </c:pt>
                <c:pt idx="11">
                  <c:v>18</c:v>
                </c:pt>
                <c:pt idx="12">
                  <c:v>7.7</c:v>
                </c:pt>
                <c:pt idx="13">
                  <c:v>9</c:v>
                </c:pt>
              </c:numCache>
            </c:numRef>
          </c:val>
          <c:extLst>
            <c:ext xmlns:c16="http://schemas.microsoft.com/office/drawing/2014/chart" uri="{C3380CC4-5D6E-409C-BE32-E72D297353CC}">
              <c16:uniqueId val="{00000000-215C-4EAE-A378-F51B06A16A76}"/>
            </c:ext>
          </c:extLst>
        </c:ser>
        <c:dLbls>
          <c:dLblPos val="outEnd"/>
          <c:showLegendKey val="0"/>
          <c:showVal val="1"/>
          <c:showCatName val="0"/>
          <c:showSerName val="0"/>
          <c:showPercent val="0"/>
          <c:showBubbleSize val="0"/>
        </c:dLbls>
        <c:gapWidth val="30"/>
        <c:overlap val="100"/>
        <c:axId val="210626816"/>
        <c:axId val="249303040"/>
      </c:barChart>
      <c:catAx>
        <c:axId val="210626816"/>
        <c:scaling>
          <c:orientation val="maxMin"/>
        </c:scaling>
        <c:delete val="0"/>
        <c:axPos val="l"/>
        <c:numFmt formatCode="General" sourceLinked="0"/>
        <c:majorTickMark val="out"/>
        <c:minorTickMark val="none"/>
        <c:tickLblPos val="low"/>
        <c:spPr>
          <a:ln>
            <a:noFill/>
          </a:ln>
        </c:spPr>
        <c:txPr>
          <a:bodyPr/>
          <a:lstStyle/>
          <a:p>
            <a:pPr>
              <a:defRPr sz="1100" cap="all" baseline="0"/>
            </a:pPr>
            <a:endParaRPr lang="en-US"/>
          </a:p>
        </c:txPr>
        <c:crossAx val="249303040"/>
        <c:crosses val="autoZero"/>
        <c:auto val="1"/>
        <c:lblAlgn val="ctr"/>
        <c:lblOffset val="100"/>
        <c:noMultiLvlLbl val="0"/>
      </c:catAx>
      <c:valAx>
        <c:axId val="249303040"/>
        <c:scaling>
          <c:orientation val="minMax"/>
        </c:scaling>
        <c:delete val="1"/>
        <c:axPos val="b"/>
        <c:numFmt formatCode="General" sourceLinked="1"/>
        <c:majorTickMark val="out"/>
        <c:minorTickMark val="none"/>
        <c:tickLblPos val="nextTo"/>
        <c:crossAx val="210626816"/>
        <c:crosses val="max"/>
        <c:crossBetween val="between"/>
      </c:valAx>
    </c:plotArea>
    <c:legend>
      <c:legendPos val="r"/>
      <c:layout>
        <c:manualLayout>
          <c:xMode val="edge"/>
          <c:yMode val="edge"/>
          <c:x val="0.49266340133694647"/>
          <c:y val="2.7015631381064643E-3"/>
          <c:w val="0.50693472797511707"/>
          <c:h val="9.9322860116325698E-2"/>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884225081975875"/>
          <c:y val="1.2164959827906977E-3"/>
          <c:w val="0.61127574915115324"/>
          <c:h val="0.99878350401720928"/>
        </c:manualLayout>
      </c:layout>
      <c:barChart>
        <c:barDir val="bar"/>
        <c:grouping val="clustered"/>
        <c:varyColors val="0"/>
        <c:ser>
          <c:idx val="0"/>
          <c:order val="0"/>
          <c:tx>
            <c:strRef>
              <c:f>Sheet1!$B$1</c:f>
              <c:strCache>
                <c:ptCount val="1"/>
                <c:pt idx="0">
                  <c:v>Series 1</c:v>
                </c:pt>
              </c:strCache>
            </c:strRef>
          </c:tx>
          <c:spPr>
            <a:ln>
              <a:solidFill>
                <a:schemeClr val="bg1"/>
              </a:solidFill>
            </a:ln>
          </c:spPr>
          <c:invertIfNegative val="0"/>
          <c:dPt>
            <c:idx val="0"/>
            <c:invertIfNegative val="0"/>
            <c:bubble3D val="0"/>
            <c:spPr>
              <a:solidFill>
                <a:schemeClr val="accent6"/>
              </a:solidFill>
              <a:ln>
                <a:solidFill>
                  <a:schemeClr val="bg1"/>
                </a:solidFill>
              </a:ln>
            </c:spPr>
            <c:extLst>
              <c:ext xmlns:c16="http://schemas.microsoft.com/office/drawing/2014/chart" uri="{C3380CC4-5D6E-409C-BE32-E72D297353CC}">
                <c16:uniqueId val="{0000000A-D47D-44B5-AAC5-02F356EE8012}"/>
              </c:ext>
            </c:extLst>
          </c:dPt>
          <c:dPt>
            <c:idx val="1"/>
            <c:invertIfNegative val="0"/>
            <c:bubble3D val="0"/>
            <c:spPr>
              <a:solidFill>
                <a:schemeClr val="accent6"/>
              </a:solidFill>
              <a:ln>
                <a:solidFill>
                  <a:schemeClr val="bg1"/>
                </a:solidFill>
              </a:ln>
            </c:spPr>
            <c:extLst>
              <c:ext xmlns:c16="http://schemas.microsoft.com/office/drawing/2014/chart" uri="{C3380CC4-5D6E-409C-BE32-E72D297353CC}">
                <c16:uniqueId val="{0000000B-D47D-44B5-AAC5-02F356EE8012}"/>
              </c:ext>
            </c:extLst>
          </c:dPt>
          <c:dPt>
            <c:idx val="2"/>
            <c:invertIfNegative val="0"/>
            <c:bubble3D val="0"/>
            <c:spPr>
              <a:solidFill>
                <a:schemeClr val="accent6"/>
              </a:solidFill>
              <a:ln>
                <a:solidFill>
                  <a:schemeClr val="bg1"/>
                </a:solidFill>
              </a:ln>
              <a:effectLst>
                <a:glow rad="63500">
                  <a:schemeClr val="accent6">
                    <a:alpha val="40000"/>
                  </a:schemeClr>
                </a:glow>
              </a:effectLst>
            </c:spPr>
            <c:extLst>
              <c:ext xmlns:c16="http://schemas.microsoft.com/office/drawing/2014/chart" uri="{C3380CC4-5D6E-409C-BE32-E72D297353CC}">
                <c16:uniqueId val="{00000004-D47D-44B5-AAC5-02F356EE8012}"/>
              </c:ext>
            </c:extLst>
          </c:dPt>
          <c:dPt>
            <c:idx val="3"/>
            <c:invertIfNegative val="0"/>
            <c:bubble3D val="0"/>
            <c:spPr>
              <a:solidFill>
                <a:srgbClr val="C00000"/>
              </a:solidFill>
              <a:ln>
                <a:solidFill>
                  <a:schemeClr val="bg1"/>
                </a:solidFill>
              </a:ln>
              <a:effectLst>
                <a:glow rad="63500">
                  <a:srgbClr val="C00000">
                    <a:alpha val="40000"/>
                  </a:srgbClr>
                </a:glow>
              </a:effectLst>
            </c:spPr>
            <c:extLst>
              <c:ext xmlns:c16="http://schemas.microsoft.com/office/drawing/2014/chart" uri="{C3380CC4-5D6E-409C-BE32-E72D297353CC}">
                <c16:uniqueId val="{00000005-D47D-44B5-AAC5-02F356EE8012}"/>
              </c:ext>
            </c:extLst>
          </c:dPt>
          <c:dPt>
            <c:idx val="4"/>
            <c:invertIfNegative val="0"/>
            <c:bubble3D val="0"/>
            <c:spPr>
              <a:solidFill>
                <a:srgbClr val="C00000"/>
              </a:solidFill>
              <a:ln>
                <a:solidFill>
                  <a:schemeClr val="bg1"/>
                </a:solidFill>
              </a:ln>
              <a:effectLst/>
            </c:spPr>
            <c:extLst>
              <c:ext xmlns:c16="http://schemas.microsoft.com/office/drawing/2014/chart" uri="{C3380CC4-5D6E-409C-BE32-E72D297353CC}">
                <c16:uniqueId val="{00000007-D47D-44B5-AAC5-02F356EE8012}"/>
              </c:ext>
            </c:extLst>
          </c:dPt>
          <c:dPt>
            <c:idx val="5"/>
            <c:invertIfNegative val="0"/>
            <c:bubble3D val="0"/>
            <c:spPr>
              <a:solidFill>
                <a:srgbClr val="C00000"/>
              </a:solidFill>
              <a:ln>
                <a:solidFill>
                  <a:schemeClr val="bg1"/>
                </a:solidFill>
              </a:ln>
            </c:spPr>
            <c:extLst>
              <c:ext xmlns:c16="http://schemas.microsoft.com/office/drawing/2014/chart" uri="{C3380CC4-5D6E-409C-BE32-E72D297353CC}">
                <c16:uniqueId val="{00000008-D47D-44B5-AAC5-02F356EE8012}"/>
              </c:ext>
            </c:extLst>
          </c:dPt>
          <c:dPt>
            <c:idx val="6"/>
            <c:invertIfNegative val="0"/>
            <c:bubble3D val="0"/>
            <c:spPr>
              <a:solidFill>
                <a:schemeClr val="bg1">
                  <a:lumMod val="65000"/>
                </a:schemeClr>
              </a:solidFill>
              <a:ln>
                <a:solidFill>
                  <a:schemeClr val="bg1"/>
                </a:solidFill>
              </a:ln>
            </c:spPr>
            <c:extLst>
              <c:ext xmlns:c16="http://schemas.microsoft.com/office/drawing/2014/chart" uri="{C3380CC4-5D6E-409C-BE32-E72D297353CC}">
                <c16:uniqueId val="{00000009-D47D-44B5-AAC5-02F356EE8012}"/>
              </c:ext>
            </c:extLst>
          </c:dPt>
          <c:dPt>
            <c:idx val="7"/>
            <c:invertIfNegative val="0"/>
            <c:bubble3D val="0"/>
            <c:spPr>
              <a:solidFill>
                <a:schemeClr val="bg1">
                  <a:lumMod val="65000"/>
                </a:schemeClr>
              </a:solidFill>
              <a:ln>
                <a:solidFill>
                  <a:schemeClr val="bg1"/>
                </a:solidFill>
              </a:ln>
            </c:spPr>
            <c:extLst>
              <c:ext xmlns:c16="http://schemas.microsoft.com/office/drawing/2014/chart" uri="{C3380CC4-5D6E-409C-BE32-E72D297353CC}">
                <c16:uniqueId val="{00000006-D47D-44B5-AAC5-02F356EE8012}"/>
              </c:ext>
            </c:extLst>
          </c:dPt>
          <c:dLbls>
            <c:numFmt formatCode="#&quot;%&quot;" sourceLinked="0"/>
            <c:spPr>
              <a:noFill/>
              <a:ln>
                <a:noFill/>
              </a:ln>
              <a:effectLst/>
            </c:spPr>
            <c:txPr>
              <a:bodyPr/>
              <a:lstStyle/>
              <a:p>
                <a:pPr>
                  <a:defRPr sz="1400" b="1">
                    <a:solidFill>
                      <a:schemeClr val="tx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Znatno smanjio</c:v>
                </c:pt>
                <c:pt idx="1">
                  <c:v>Delimično smanjio</c:v>
                </c:pt>
                <c:pt idx="2">
                  <c:v>SMANJIO (1+2)</c:v>
                </c:pt>
                <c:pt idx="3">
                  <c:v>POVEĆAO (3+4)</c:v>
                </c:pt>
                <c:pt idx="4">
                  <c:v>Delimično povećao</c:v>
                </c:pt>
                <c:pt idx="5">
                  <c:v>Znatno povećao</c:v>
                </c:pt>
                <c:pt idx="6">
                  <c:v>Ne zna</c:v>
                </c:pt>
              </c:strCache>
            </c:strRef>
          </c:cat>
          <c:val>
            <c:numRef>
              <c:f>Sheet1!$B$2:$B$8</c:f>
              <c:numCache>
                <c:formatCode>General</c:formatCode>
                <c:ptCount val="7"/>
                <c:pt idx="0">
                  <c:v>13.2</c:v>
                </c:pt>
                <c:pt idx="1">
                  <c:v>54.4</c:v>
                </c:pt>
                <c:pt idx="2">
                  <c:v>67.599999999999994</c:v>
                </c:pt>
                <c:pt idx="3">
                  <c:v>23.2</c:v>
                </c:pt>
                <c:pt idx="4">
                  <c:v>15.6</c:v>
                </c:pt>
                <c:pt idx="5">
                  <c:v>7.6</c:v>
                </c:pt>
                <c:pt idx="6">
                  <c:v>9.1999999999999993</c:v>
                </c:pt>
              </c:numCache>
            </c:numRef>
          </c:val>
          <c:extLst>
            <c:ext xmlns:c16="http://schemas.microsoft.com/office/drawing/2014/chart" uri="{C3380CC4-5D6E-409C-BE32-E72D297353CC}">
              <c16:uniqueId val="{00000000-D47D-44B5-AAC5-02F356EE8012}"/>
            </c:ext>
          </c:extLst>
        </c:ser>
        <c:dLbls>
          <c:showLegendKey val="0"/>
          <c:showVal val="0"/>
          <c:showCatName val="0"/>
          <c:showSerName val="0"/>
          <c:showPercent val="0"/>
          <c:showBubbleSize val="0"/>
        </c:dLbls>
        <c:gapWidth val="30"/>
        <c:axId val="233791872"/>
        <c:axId val="233793408"/>
      </c:barChart>
      <c:catAx>
        <c:axId val="233791872"/>
        <c:scaling>
          <c:orientation val="maxMin"/>
        </c:scaling>
        <c:delete val="0"/>
        <c:axPos val="l"/>
        <c:numFmt formatCode="General" sourceLinked="0"/>
        <c:majorTickMark val="out"/>
        <c:minorTickMark val="none"/>
        <c:tickLblPos val="nextTo"/>
        <c:spPr>
          <a:ln>
            <a:noFill/>
          </a:ln>
        </c:spPr>
        <c:txPr>
          <a:bodyPr/>
          <a:lstStyle/>
          <a:p>
            <a:pPr>
              <a:defRPr sz="1400" cap="none" baseline="0"/>
            </a:pPr>
            <a:endParaRPr lang="en-US"/>
          </a:p>
        </c:txPr>
        <c:crossAx val="233793408"/>
        <c:crosses val="autoZero"/>
        <c:auto val="1"/>
        <c:lblAlgn val="ctr"/>
        <c:lblOffset val="100"/>
        <c:noMultiLvlLbl val="0"/>
      </c:catAx>
      <c:valAx>
        <c:axId val="233793408"/>
        <c:scaling>
          <c:orientation val="minMax"/>
        </c:scaling>
        <c:delete val="1"/>
        <c:axPos val="b"/>
        <c:numFmt formatCode="General" sourceLinked="1"/>
        <c:majorTickMark val="out"/>
        <c:minorTickMark val="none"/>
        <c:tickLblPos val="nextTo"/>
        <c:crossAx val="233791872"/>
        <c:crosses val="max"/>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322169487670799E-2"/>
          <c:y val="7.3777461270951195E-2"/>
          <c:w val="0.91535566102465804"/>
          <c:h val="0.66117145689170898"/>
        </c:manualLayout>
      </c:layout>
      <c:doughnutChart>
        <c:varyColors val="1"/>
        <c:ser>
          <c:idx val="0"/>
          <c:order val="0"/>
          <c:tx>
            <c:strRef>
              <c:f>Sheet1!$B$1</c:f>
              <c:strCache>
                <c:ptCount val="1"/>
                <c:pt idx="0">
                  <c:v>Column1</c:v>
                </c:pt>
              </c:strCache>
            </c:strRef>
          </c:tx>
          <c:spPr>
            <a:ln>
              <a:noFill/>
            </a:ln>
          </c:spPr>
          <c:dPt>
            <c:idx val="0"/>
            <c:bubble3D val="0"/>
            <c:spPr>
              <a:solidFill>
                <a:srgbClr val="C00000"/>
              </a:solidFill>
              <a:ln>
                <a:noFill/>
              </a:ln>
            </c:spPr>
            <c:extLst>
              <c:ext xmlns:c16="http://schemas.microsoft.com/office/drawing/2014/chart" uri="{C3380CC4-5D6E-409C-BE32-E72D297353CC}">
                <c16:uniqueId val="{00000001-07D9-43EE-A5D8-E4F6C16A61B0}"/>
              </c:ext>
            </c:extLst>
          </c:dPt>
          <c:dPt>
            <c:idx val="1"/>
            <c:bubble3D val="0"/>
            <c:spPr>
              <a:solidFill>
                <a:schemeClr val="tx1">
                  <a:lumMod val="10000"/>
                  <a:lumOff val="90000"/>
                </a:schemeClr>
              </a:solidFill>
              <a:ln>
                <a:noFill/>
              </a:ln>
            </c:spPr>
            <c:extLst>
              <c:ext xmlns:c16="http://schemas.microsoft.com/office/drawing/2014/chart" uri="{C3380CC4-5D6E-409C-BE32-E72D297353CC}">
                <c16:uniqueId val="{00000003-07D9-43EE-A5D8-E4F6C16A61B0}"/>
              </c:ext>
            </c:extLst>
          </c:dPt>
          <c:dLbls>
            <c:delete val="1"/>
          </c:dLbls>
          <c:cat>
            <c:numRef>
              <c:f>Sheet1!$A$2:$A$3</c:f>
              <c:numCache>
                <c:formatCode>General</c:formatCode>
                <c:ptCount val="2"/>
              </c:numCache>
            </c:numRef>
          </c:cat>
          <c:val>
            <c:numRef>
              <c:f>Sheet1!$B$2:$B$3</c:f>
              <c:numCache>
                <c:formatCode>General</c:formatCode>
                <c:ptCount val="2"/>
                <c:pt idx="0">
                  <c:v>29</c:v>
                </c:pt>
                <c:pt idx="1">
                  <c:v>71</c:v>
                </c:pt>
              </c:numCache>
            </c:numRef>
          </c:val>
          <c:extLst>
            <c:ext xmlns:c16="http://schemas.microsoft.com/office/drawing/2014/chart" uri="{C3380CC4-5D6E-409C-BE32-E72D297353CC}">
              <c16:uniqueId val="{00000004-07D9-43EE-A5D8-E4F6C16A61B0}"/>
            </c:ext>
          </c:extLst>
        </c:ser>
        <c:dLbls>
          <c:showLegendKey val="0"/>
          <c:showVal val="1"/>
          <c:showCatName val="0"/>
          <c:showSerName val="0"/>
          <c:showPercent val="0"/>
          <c:showBubbleSize val="0"/>
          <c:showLeaderLines val="1"/>
        </c:dLbls>
        <c:firstSliceAng val="0"/>
        <c:holeSize val="60"/>
      </c:doughnutChart>
    </c:plotArea>
    <c:plotVisOnly val="1"/>
    <c:dispBlanksAs val="zero"/>
    <c:showDLblsOverMax val="0"/>
  </c:chart>
  <c:txPr>
    <a:bodyPr/>
    <a:lstStyle/>
    <a:p>
      <a:pPr>
        <a:defRPr sz="1800"/>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048084830979589"/>
          <c:y val="1.2164959827906977E-3"/>
          <c:w val="0.49951915169020411"/>
          <c:h val="0.99878350401720928"/>
        </c:manualLayout>
      </c:layout>
      <c:barChart>
        <c:barDir val="bar"/>
        <c:grouping val="clustered"/>
        <c:varyColors val="0"/>
        <c:ser>
          <c:idx val="0"/>
          <c:order val="0"/>
          <c:tx>
            <c:strRef>
              <c:f>Sheet1!$B$1</c:f>
              <c:strCache>
                <c:ptCount val="1"/>
                <c:pt idx="0">
                  <c:v>Series 1</c:v>
                </c:pt>
              </c:strCache>
            </c:strRef>
          </c:tx>
          <c:spPr>
            <a:solidFill>
              <a:srgbClr val="C00000"/>
            </a:solidFill>
            <a:ln>
              <a:solidFill>
                <a:schemeClr val="bg1"/>
              </a:solidFill>
            </a:ln>
            <a:effectLst/>
          </c:spPr>
          <c:invertIfNegative val="0"/>
          <c:dPt>
            <c:idx val="11"/>
            <c:invertIfNegative val="0"/>
            <c:bubble3D val="0"/>
            <c:spPr>
              <a:solidFill>
                <a:schemeClr val="bg1">
                  <a:lumMod val="65000"/>
                </a:schemeClr>
              </a:solidFill>
              <a:ln>
                <a:solidFill>
                  <a:schemeClr val="bg1"/>
                </a:solidFill>
              </a:ln>
              <a:effectLst/>
            </c:spPr>
            <c:extLst>
              <c:ext xmlns:c16="http://schemas.microsoft.com/office/drawing/2014/chart" uri="{C3380CC4-5D6E-409C-BE32-E72D297353CC}">
                <c16:uniqueId val="{00000002-155E-49F3-9394-2234F93E6C75}"/>
              </c:ext>
            </c:extLst>
          </c:dPt>
          <c:dLbls>
            <c:numFmt formatCode="#&quot;%&quot;" sourceLinked="0"/>
            <c:spPr>
              <a:noFill/>
              <a:ln>
                <a:noFill/>
              </a:ln>
              <a:effectLst/>
            </c:spPr>
            <c:txPr>
              <a:bodyPr/>
              <a:lstStyle/>
              <a:p>
                <a:pPr>
                  <a:defRPr sz="1400" b="1">
                    <a:solidFill>
                      <a:schemeClr val="tx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Visoki porezi i doprinosi na zarade</c:v>
                </c:pt>
                <c:pt idx="1">
                  <c:v>Parafiskalni nameti i nepredvidive takse i naknade</c:v>
                </c:pt>
                <c:pt idx="2">
                  <c:v>Nedostatak finansijskih sredstava i povoljnih kredita za ulaganje</c:v>
                </c:pt>
                <c:pt idx="3">
                  <c:v>Korupcija državnih službenika</c:v>
                </c:pt>
                <c:pt idx="4">
                  <c:v>Nedostatak podsticaja i olakšica za start-upove i preduzetnike</c:v>
                </c:pt>
                <c:pt idx="5">
                  <c:v>Neefikasan rad sudstva - neodgovarajuće kazne</c:v>
                </c:pt>
                <c:pt idx="6">
                  <c:v>Komplikovana administracija i birokratske procedure</c:v>
                </c:pt>
                <c:pt idx="7">
                  <c:v>Loš rad inspekcija</c:v>
                </c:pt>
                <c:pt idx="8">
                  <c:v>Nepoverenje u državu da dobro raspolaže novcem</c:v>
                </c:pt>
                <c:pt idx="9">
                  <c:v>Neefikasan rad carine</c:v>
                </c:pt>
                <c:pt idx="10">
                  <c:v>Ekonomska kriza/ nezaposlenost/ nizak standard</c:v>
                </c:pt>
                <c:pt idx="11">
                  <c:v>Drugo</c:v>
                </c:pt>
              </c:strCache>
            </c:strRef>
          </c:cat>
          <c:val>
            <c:numRef>
              <c:f>Sheet1!$B$2:$B$13</c:f>
              <c:numCache>
                <c:formatCode>General</c:formatCode>
                <c:ptCount val="12"/>
                <c:pt idx="0">
                  <c:v>62.4</c:v>
                </c:pt>
                <c:pt idx="1">
                  <c:v>51.6</c:v>
                </c:pt>
                <c:pt idx="2">
                  <c:v>44.4</c:v>
                </c:pt>
                <c:pt idx="3">
                  <c:v>40.4</c:v>
                </c:pt>
                <c:pt idx="4">
                  <c:v>36</c:v>
                </c:pt>
                <c:pt idx="5">
                  <c:v>35.6</c:v>
                </c:pt>
                <c:pt idx="6">
                  <c:v>32.799999999999997</c:v>
                </c:pt>
                <c:pt idx="7">
                  <c:v>29.2</c:v>
                </c:pt>
                <c:pt idx="8">
                  <c:v>24.4</c:v>
                </c:pt>
                <c:pt idx="9">
                  <c:v>15.6</c:v>
                </c:pt>
                <c:pt idx="10">
                  <c:v>4.4000000000000004</c:v>
                </c:pt>
                <c:pt idx="11">
                  <c:v>7.2</c:v>
                </c:pt>
              </c:numCache>
            </c:numRef>
          </c:val>
          <c:extLst>
            <c:ext xmlns:c16="http://schemas.microsoft.com/office/drawing/2014/chart" uri="{C3380CC4-5D6E-409C-BE32-E72D297353CC}">
              <c16:uniqueId val="{00000000-D47D-44B5-AAC5-02F356EE8012}"/>
            </c:ext>
          </c:extLst>
        </c:ser>
        <c:dLbls>
          <c:showLegendKey val="0"/>
          <c:showVal val="0"/>
          <c:showCatName val="0"/>
          <c:showSerName val="0"/>
          <c:showPercent val="0"/>
          <c:showBubbleSize val="0"/>
        </c:dLbls>
        <c:gapWidth val="30"/>
        <c:axId val="235219968"/>
        <c:axId val="235225856"/>
      </c:barChart>
      <c:catAx>
        <c:axId val="235219968"/>
        <c:scaling>
          <c:orientation val="maxMin"/>
        </c:scaling>
        <c:delete val="0"/>
        <c:axPos val="l"/>
        <c:numFmt formatCode="General" sourceLinked="0"/>
        <c:majorTickMark val="out"/>
        <c:minorTickMark val="none"/>
        <c:tickLblPos val="nextTo"/>
        <c:spPr>
          <a:ln>
            <a:noFill/>
          </a:ln>
        </c:spPr>
        <c:txPr>
          <a:bodyPr/>
          <a:lstStyle/>
          <a:p>
            <a:pPr>
              <a:defRPr sz="1250" cap="none" baseline="0"/>
            </a:pPr>
            <a:endParaRPr lang="en-US"/>
          </a:p>
        </c:txPr>
        <c:crossAx val="235225856"/>
        <c:crosses val="autoZero"/>
        <c:auto val="1"/>
        <c:lblAlgn val="ctr"/>
        <c:lblOffset val="100"/>
        <c:noMultiLvlLbl val="0"/>
      </c:catAx>
      <c:valAx>
        <c:axId val="235225856"/>
        <c:scaling>
          <c:orientation val="minMax"/>
        </c:scaling>
        <c:delete val="1"/>
        <c:axPos val="b"/>
        <c:numFmt formatCode="General" sourceLinked="1"/>
        <c:majorTickMark val="out"/>
        <c:minorTickMark val="none"/>
        <c:tickLblPos val="nextTo"/>
        <c:crossAx val="235219968"/>
        <c:crosses val="max"/>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5457773797886133"/>
          <c:y val="1.2165758861018498E-3"/>
          <c:w val="0.64542226202113862"/>
          <c:h val="0.99878350401720928"/>
        </c:manualLayout>
      </c:layout>
      <c:barChart>
        <c:barDir val="bar"/>
        <c:grouping val="clustered"/>
        <c:varyColors val="0"/>
        <c:ser>
          <c:idx val="0"/>
          <c:order val="0"/>
          <c:tx>
            <c:strRef>
              <c:f>Sheet1!$B$1</c:f>
              <c:strCache>
                <c:ptCount val="1"/>
                <c:pt idx="0">
                  <c:v>Series 1</c:v>
                </c:pt>
              </c:strCache>
            </c:strRef>
          </c:tx>
          <c:spPr>
            <a:solidFill>
              <a:srgbClr val="C00000"/>
            </a:solidFill>
            <a:ln>
              <a:solidFill>
                <a:schemeClr val="bg1"/>
              </a:solidFill>
            </a:ln>
            <a:effectLst/>
          </c:spPr>
          <c:invertIfNegative val="0"/>
          <c:dPt>
            <c:idx val="4"/>
            <c:invertIfNegative val="0"/>
            <c:bubble3D val="0"/>
            <c:spPr>
              <a:solidFill>
                <a:schemeClr val="bg1">
                  <a:lumMod val="65000"/>
                </a:schemeClr>
              </a:solidFill>
              <a:ln>
                <a:solidFill>
                  <a:schemeClr val="bg1"/>
                </a:solidFill>
              </a:ln>
              <a:effectLst/>
            </c:spPr>
            <c:extLst>
              <c:ext xmlns:c16="http://schemas.microsoft.com/office/drawing/2014/chart" uri="{C3380CC4-5D6E-409C-BE32-E72D297353CC}">
                <c16:uniqueId val="{00000007-D47D-44B5-AAC5-02F356EE8012}"/>
              </c:ext>
            </c:extLst>
          </c:dPt>
          <c:dPt>
            <c:idx val="5"/>
            <c:invertIfNegative val="0"/>
            <c:bubble3D val="0"/>
            <c:spPr>
              <a:solidFill>
                <a:schemeClr val="bg1">
                  <a:lumMod val="65000"/>
                </a:schemeClr>
              </a:solidFill>
              <a:ln>
                <a:solidFill>
                  <a:schemeClr val="bg1"/>
                </a:solidFill>
              </a:ln>
              <a:effectLst/>
            </c:spPr>
            <c:extLst>
              <c:ext xmlns:c16="http://schemas.microsoft.com/office/drawing/2014/chart" uri="{C3380CC4-5D6E-409C-BE32-E72D297353CC}">
                <c16:uniqueId val="{00000008-D47D-44B5-AAC5-02F356EE8012}"/>
              </c:ext>
            </c:extLst>
          </c:dPt>
          <c:dPt>
            <c:idx val="9"/>
            <c:invertIfNegative val="0"/>
            <c:bubble3D val="0"/>
            <c:spPr>
              <a:solidFill>
                <a:schemeClr val="bg1">
                  <a:lumMod val="65000"/>
                </a:schemeClr>
              </a:solidFill>
              <a:ln>
                <a:solidFill>
                  <a:schemeClr val="bg1"/>
                </a:solidFill>
              </a:ln>
              <a:effectLst/>
            </c:spPr>
            <c:extLst>
              <c:ext xmlns:c16="http://schemas.microsoft.com/office/drawing/2014/chart" uri="{C3380CC4-5D6E-409C-BE32-E72D297353CC}">
                <c16:uniqueId val="{00000000-155E-49F3-9394-2234F93E6C75}"/>
              </c:ext>
            </c:extLst>
          </c:dPt>
          <c:dPt>
            <c:idx val="10"/>
            <c:invertIfNegative val="0"/>
            <c:bubble3D val="0"/>
            <c:spPr>
              <a:solidFill>
                <a:schemeClr val="bg1">
                  <a:lumMod val="65000"/>
                </a:schemeClr>
              </a:solidFill>
              <a:ln>
                <a:solidFill>
                  <a:schemeClr val="bg1"/>
                </a:solidFill>
              </a:ln>
              <a:effectLst/>
            </c:spPr>
            <c:extLst>
              <c:ext xmlns:c16="http://schemas.microsoft.com/office/drawing/2014/chart" uri="{C3380CC4-5D6E-409C-BE32-E72D297353CC}">
                <c16:uniqueId val="{00000001-155E-49F3-9394-2234F93E6C75}"/>
              </c:ext>
            </c:extLst>
          </c:dPt>
          <c:dPt>
            <c:idx val="11"/>
            <c:invertIfNegative val="0"/>
            <c:bubble3D val="0"/>
            <c:spPr>
              <a:solidFill>
                <a:schemeClr val="bg1">
                  <a:lumMod val="65000"/>
                </a:schemeClr>
              </a:solidFill>
              <a:ln>
                <a:solidFill>
                  <a:schemeClr val="bg1"/>
                </a:solidFill>
              </a:ln>
              <a:effectLst/>
            </c:spPr>
            <c:extLst>
              <c:ext xmlns:c16="http://schemas.microsoft.com/office/drawing/2014/chart" uri="{C3380CC4-5D6E-409C-BE32-E72D297353CC}">
                <c16:uniqueId val="{00000002-155E-49F3-9394-2234F93E6C75}"/>
              </c:ext>
            </c:extLst>
          </c:dPt>
          <c:dLbls>
            <c:numFmt formatCode="#&quot;%&quot;" sourceLinked="0"/>
            <c:spPr>
              <a:noFill/>
              <a:ln>
                <a:noFill/>
              </a:ln>
              <a:effectLst/>
            </c:spPr>
            <c:txPr>
              <a:bodyPr/>
              <a:lstStyle/>
              <a:p>
                <a:pPr>
                  <a:defRPr sz="1400" b="1">
                    <a:solidFill>
                      <a:schemeClr val="tx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Izbegavanje plaćanja poreza i doprinosa na zarade</c:v>
                </c:pt>
                <c:pt idx="1">
                  <c:v>Izbegavanje plaćanja PDV-a</c:v>
                </c:pt>
                <c:pt idx="2">
                  <c:v>Izbegavanje plaćanja taksi i naknada</c:v>
                </c:pt>
                <c:pt idx="3">
                  <c:v>Izbegavanje plaćanja carine</c:v>
                </c:pt>
                <c:pt idx="4">
                  <c:v>Drugo</c:v>
                </c:pt>
                <c:pt idx="5">
                  <c:v>Ne zna</c:v>
                </c:pt>
              </c:strCache>
            </c:strRef>
          </c:cat>
          <c:val>
            <c:numRef>
              <c:f>Sheet1!$B$2:$B$7</c:f>
              <c:numCache>
                <c:formatCode>General</c:formatCode>
                <c:ptCount val="6"/>
                <c:pt idx="0">
                  <c:v>43.2</c:v>
                </c:pt>
                <c:pt idx="1">
                  <c:v>39.200000000000003</c:v>
                </c:pt>
                <c:pt idx="2">
                  <c:v>5.6</c:v>
                </c:pt>
                <c:pt idx="3">
                  <c:v>5.2</c:v>
                </c:pt>
                <c:pt idx="4">
                  <c:v>2</c:v>
                </c:pt>
                <c:pt idx="5">
                  <c:v>4.8</c:v>
                </c:pt>
              </c:numCache>
            </c:numRef>
          </c:val>
          <c:extLst>
            <c:ext xmlns:c16="http://schemas.microsoft.com/office/drawing/2014/chart" uri="{C3380CC4-5D6E-409C-BE32-E72D297353CC}">
              <c16:uniqueId val="{00000000-D47D-44B5-AAC5-02F356EE8012}"/>
            </c:ext>
          </c:extLst>
        </c:ser>
        <c:dLbls>
          <c:showLegendKey val="0"/>
          <c:showVal val="0"/>
          <c:showCatName val="0"/>
          <c:showSerName val="0"/>
          <c:showPercent val="0"/>
          <c:showBubbleSize val="0"/>
        </c:dLbls>
        <c:gapWidth val="30"/>
        <c:axId val="237350912"/>
        <c:axId val="237352448"/>
      </c:barChart>
      <c:catAx>
        <c:axId val="237350912"/>
        <c:scaling>
          <c:orientation val="maxMin"/>
        </c:scaling>
        <c:delete val="0"/>
        <c:axPos val="l"/>
        <c:numFmt formatCode="General" sourceLinked="0"/>
        <c:majorTickMark val="out"/>
        <c:minorTickMark val="none"/>
        <c:tickLblPos val="nextTo"/>
        <c:spPr>
          <a:ln>
            <a:noFill/>
          </a:ln>
        </c:spPr>
        <c:txPr>
          <a:bodyPr/>
          <a:lstStyle/>
          <a:p>
            <a:pPr>
              <a:defRPr sz="1200" cap="all" baseline="0"/>
            </a:pPr>
            <a:endParaRPr lang="en-US"/>
          </a:p>
        </c:txPr>
        <c:crossAx val="237352448"/>
        <c:crosses val="autoZero"/>
        <c:auto val="1"/>
        <c:lblAlgn val="ctr"/>
        <c:lblOffset val="100"/>
        <c:noMultiLvlLbl val="0"/>
      </c:catAx>
      <c:valAx>
        <c:axId val="237352448"/>
        <c:scaling>
          <c:orientation val="minMax"/>
        </c:scaling>
        <c:delete val="1"/>
        <c:axPos val="b"/>
        <c:numFmt formatCode="General" sourceLinked="1"/>
        <c:majorTickMark val="out"/>
        <c:minorTickMark val="none"/>
        <c:tickLblPos val="nextTo"/>
        <c:crossAx val="237350912"/>
        <c:crosses val="max"/>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5457773797886133"/>
          <c:y val="1.2164914715822853E-3"/>
          <c:w val="0.64542226202113862"/>
          <c:h val="0.99878350401720928"/>
        </c:manualLayout>
      </c:layout>
      <c:barChart>
        <c:barDir val="bar"/>
        <c:grouping val="clustered"/>
        <c:varyColors val="0"/>
        <c:ser>
          <c:idx val="0"/>
          <c:order val="0"/>
          <c:tx>
            <c:strRef>
              <c:f>Sheet1!$B$1</c:f>
              <c:strCache>
                <c:ptCount val="1"/>
                <c:pt idx="0">
                  <c:v>Series 1</c:v>
                </c:pt>
              </c:strCache>
            </c:strRef>
          </c:tx>
          <c:spPr>
            <a:solidFill>
              <a:srgbClr val="C00000"/>
            </a:solidFill>
            <a:ln>
              <a:solidFill>
                <a:schemeClr val="bg1"/>
              </a:solidFill>
            </a:ln>
            <a:effectLst/>
          </c:spPr>
          <c:invertIfNegative val="0"/>
          <c:dPt>
            <c:idx val="9"/>
            <c:invertIfNegative val="0"/>
            <c:bubble3D val="0"/>
            <c:spPr>
              <a:solidFill>
                <a:schemeClr val="bg1">
                  <a:lumMod val="65000"/>
                </a:schemeClr>
              </a:solidFill>
              <a:ln>
                <a:solidFill>
                  <a:schemeClr val="bg1"/>
                </a:solidFill>
              </a:ln>
              <a:effectLst/>
            </c:spPr>
            <c:extLst>
              <c:ext xmlns:c16="http://schemas.microsoft.com/office/drawing/2014/chart" uri="{C3380CC4-5D6E-409C-BE32-E72D297353CC}">
                <c16:uniqueId val="{00000000-155E-49F3-9394-2234F93E6C75}"/>
              </c:ext>
            </c:extLst>
          </c:dPt>
          <c:dPt>
            <c:idx val="10"/>
            <c:invertIfNegative val="0"/>
            <c:bubble3D val="0"/>
            <c:spPr>
              <a:solidFill>
                <a:schemeClr val="bg1">
                  <a:lumMod val="65000"/>
                </a:schemeClr>
              </a:solidFill>
              <a:ln>
                <a:solidFill>
                  <a:schemeClr val="bg1"/>
                </a:solidFill>
              </a:ln>
              <a:effectLst/>
            </c:spPr>
            <c:extLst>
              <c:ext xmlns:c16="http://schemas.microsoft.com/office/drawing/2014/chart" uri="{C3380CC4-5D6E-409C-BE32-E72D297353CC}">
                <c16:uniqueId val="{00000001-155E-49F3-9394-2234F93E6C75}"/>
              </c:ext>
            </c:extLst>
          </c:dPt>
          <c:dPt>
            <c:idx val="11"/>
            <c:invertIfNegative val="0"/>
            <c:bubble3D val="0"/>
            <c:spPr>
              <a:solidFill>
                <a:schemeClr val="bg1">
                  <a:lumMod val="65000"/>
                </a:schemeClr>
              </a:solidFill>
              <a:ln>
                <a:solidFill>
                  <a:schemeClr val="bg1"/>
                </a:solidFill>
              </a:ln>
              <a:effectLst/>
            </c:spPr>
            <c:extLst>
              <c:ext xmlns:c16="http://schemas.microsoft.com/office/drawing/2014/chart" uri="{C3380CC4-5D6E-409C-BE32-E72D297353CC}">
                <c16:uniqueId val="{00000002-155E-49F3-9394-2234F93E6C75}"/>
              </c:ext>
            </c:extLst>
          </c:dPt>
          <c:dLbls>
            <c:numFmt formatCode="#&quot;%&quot;" sourceLinked="0"/>
            <c:spPr>
              <a:noFill/>
              <a:ln>
                <a:noFill/>
              </a:ln>
              <a:effectLst/>
            </c:spPr>
            <c:txPr>
              <a:bodyPr/>
              <a:lstStyle/>
              <a:p>
                <a:pPr>
                  <a:defRPr sz="1400" b="1">
                    <a:solidFill>
                      <a:schemeClr val="tx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Građevinarstvo</c:v>
                </c:pt>
                <c:pt idx="1">
                  <c:v>Trgovina</c:v>
                </c:pt>
                <c:pt idx="2">
                  <c:v>Advokatske usluge</c:v>
                </c:pt>
                <c:pt idx="3">
                  <c:v>Ugostiteljstvo</c:v>
                </c:pt>
                <c:pt idx="4">
                  <c:v>Zdravstvene usluge</c:v>
                </c:pt>
                <c:pt idx="5">
                  <c:v>Zanatske usluge i popravke</c:v>
                </c:pt>
                <c:pt idx="6">
                  <c:v>Transport</c:v>
                </c:pt>
                <c:pt idx="7">
                  <c:v>Poljoprivreda i prehrambena industrija</c:v>
                </c:pt>
                <c:pt idx="8">
                  <c:v>Tekstilna industrija</c:v>
                </c:pt>
                <c:pt idx="9">
                  <c:v>Drugo</c:v>
                </c:pt>
                <c:pt idx="10">
                  <c:v>Ne zna</c:v>
                </c:pt>
              </c:strCache>
            </c:strRef>
          </c:cat>
          <c:val>
            <c:numRef>
              <c:f>Sheet1!$B$2:$B$12</c:f>
              <c:numCache>
                <c:formatCode>General</c:formatCode>
                <c:ptCount val="11"/>
                <c:pt idx="0">
                  <c:v>51.2</c:v>
                </c:pt>
                <c:pt idx="1">
                  <c:v>50.4</c:v>
                </c:pt>
                <c:pt idx="2">
                  <c:v>48.8</c:v>
                </c:pt>
                <c:pt idx="3">
                  <c:v>47.6</c:v>
                </c:pt>
                <c:pt idx="4">
                  <c:v>34.799999999999997</c:v>
                </c:pt>
                <c:pt idx="5">
                  <c:v>29.6</c:v>
                </c:pt>
                <c:pt idx="6">
                  <c:v>23.2</c:v>
                </c:pt>
                <c:pt idx="7">
                  <c:v>22.4</c:v>
                </c:pt>
                <c:pt idx="8">
                  <c:v>18.399999999999999</c:v>
                </c:pt>
                <c:pt idx="9">
                  <c:v>5.2</c:v>
                </c:pt>
                <c:pt idx="10">
                  <c:v>4.4000000000000004</c:v>
                </c:pt>
              </c:numCache>
            </c:numRef>
          </c:val>
          <c:extLst>
            <c:ext xmlns:c16="http://schemas.microsoft.com/office/drawing/2014/chart" uri="{C3380CC4-5D6E-409C-BE32-E72D297353CC}">
              <c16:uniqueId val="{00000000-D47D-44B5-AAC5-02F356EE8012}"/>
            </c:ext>
          </c:extLst>
        </c:ser>
        <c:dLbls>
          <c:showLegendKey val="0"/>
          <c:showVal val="0"/>
          <c:showCatName val="0"/>
          <c:showSerName val="0"/>
          <c:showPercent val="0"/>
          <c:showBubbleSize val="0"/>
        </c:dLbls>
        <c:gapWidth val="30"/>
        <c:axId val="239836544"/>
        <c:axId val="239838336"/>
      </c:barChart>
      <c:catAx>
        <c:axId val="239836544"/>
        <c:scaling>
          <c:orientation val="maxMin"/>
        </c:scaling>
        <c:delete val="0"/>
        <c:axPos val="l"/>
        <c:numFmt formatCode="General" sourceLinked="0"/>
        <c:majorTickMark val="out"/>
        <c:minorTickMark val="none"/>
        <c:tickLblPos val="nextTo"/>
        <c:spPr>
          <a:ln>
            <a:noFill/>
          </a:ln>
        </c:spPr>
        <c:txPr>
          <a:bodyPr/>
          <a:lstStyle/>
          <a:p>
            <a:pPr>
              <a:defRPr sz="1200" cap="all" baseline="0"/>
            </a:pPr>
            <a:endParaRPr lang="en-US"/>
          </a:p>
        </c:txPr>
        <c:crossAx val="239838336"/>
        <c:crosses val="autoZero"/>
        <c:auto val="1"/>
        <c:lblAlgn val="ctr"/>
        <c:lblOffset val="100"/>
        <c:noMultiLvlLbl val="0"/>
      </c:catAx>
      <c:valAx>
        <c:axId val="239838336"/>
        <c:scaling>
          <c:orientation val="minMax"/>
        </c:scaling>
        <c:delete val="1"/>
        <c:axPos val="b"/>
        <c:numFmt formatCode="General" sourceLinked="1"/>
        <c:majorTickMark val="out"/>
        <c:minorTickMark val="none"/>
        <c:tickLblPos val="nextTo"/>
        <c:crossAx val="239836544"/>
        <c:crosses val="max"/>
        <c:crossBetween val="between"/>
      </c:valAx>
    </c:plotArea>
    <c:plotVisOnly val="1"/>
    <c:dispBlanksAs val="gap"/>
    <c:showDLblsOverMax val="0"/>
  </c:chart>
  <c:txPr>
    <a:bodyPr/>
    <a:lstStyle/>
    <a:p>
      <a:pPr>
        <a:defRPr sz="1800"/>
      </a:pPr>
      <a:endParaRPr lang="en-US"/>
    </a:p>
  </c:txPr>
  <c:externalData r:id="rId1">
    <c:autoUpdate val="0"/>
  </c:externalData>
</c:chartSpace>
</file>

<file path=ppt/drawings/_rels/drawing1.x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drawing1.xml><?xml version="1.0" encoding="utf-8"?>
<c:userShapes xmlns:c="http://schemas.openxmlformats.org/drawingml/2006/chart">
  <cdr:relSizeAnchor xmlns:cdr="http://schemas.openxmlformats.org/drawingml/2006/chartDrawing">
    <cdr:from>
      <cdr:x>0.2446</cdr:x>
      <cdr:y>0.23786</cdr:y>
    </cdr:from>
    <cdr:to>
      <cdr:x>0.78194</cdr:x>
      <cdr:y>0.62575</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457898" y="441151"/>
          <a:ext cx="1005927" cy="719390"/>
        </a:xfrm>
        <a:prstGeom xmlns:a="http://schemas.openxmlformats.org/drawingml/2006/main" prst="rect">
          <a:avLst/>
        </a:prstGeom>
      </cdr:spPr>
    </cdr:pic>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a:lvl1pPr>
          </a:lstStyle>
          <a:p>
            <a:fld id="{11059CDB-72EA-483D-9A34-D50D3267644F}" type="datetimeFigureOut">
              <a:rPr lang="en-GB" smtClean="0"/>
              <a:t>02/03/2017</a:t>
            </a:fld>
            <a:endParaRPr lang="en-GB"/>
          </a:p>
        </p:txBody>
      </p:sp>
      <p:sp>
        <p:nvSpPr>
          <p:cNvPr id="4" name="Footer Placeholder 3"/>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a:lvl1pPr>
          </a:lstStyle>
          <a:p>
            <a:fld id="{82556AC4-8048-47C4-97D0-565009C72CFD}" type="slidenum">
              <a:rPr lang="en-GB" smtClean="0"/>
              <a:t>‹#›</a:t>
            </a:fld>
            <a:endParaRPr lang="en-GB"/>
          </a:p>
        </p:txBody>
      </p:sp>
    </p:spTree>
    <p:extLst>
      <p:ext uri="{BB962C8B-B14F-4D97-AF65-F5344CB8AC3E}">
        <p14:creationId xmlns:p14="http://schemas.microsoft.com/office/powerpoint/2010/main" val="32682416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GB"/>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2D6798F8-BDA6-46C0-A11F-B16041C3620C}" type="datetimeFigureOut">
              <a:rPr lang="en-GB" smtClean="0"/>
              <a:t>02/03/2017</a:t>
            </a:fld>
            <a:endParaRPr lang="en-GB"/>
          </a:p>
        </p:txBody>
      </p:sp>
      <p:sp>
        <p:nvSpPr>
          <p:cNvPr id="4" name="Slide Image Placeholder 3"/>
          <p:cNvSpPr>
            <a:spLocks noGrp="1" noRot="1" noChangeAspect="1"/>
          </p:cNvSpPr>
          <p:nvPr>
            <p:ph type="sldImg" idx="2"/>
          </p:nvPr>
        </p:nvSpPr>
        <p:spPr>
          <a:xfrm>
            <a:off x="139700" y="768350"/>
            <a:ext cx="6819900" cy="3836988"/>
          </a:xfrm>
          <a:prstGeom prst="rect">
            <a:avLst/>
          </a:prstGeom>
          <a:noFill/>
          <a:ln w="12700">
            <a:solidFill>
              <a:prstClr val="black"/>
            </a:solidFill>
          </a:ln>
        </p:spPr>
        <p:txBody>
          <a:bodyPr vert="horz" lIns="99048" tIns="49524" rIns="99048" bIns="49524" rtlCol="0" anchor="ctr"/>
          <a:lstStyle/>
          <a:p>
            <a:endParaRPr lang="en-GB"/>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GB"/>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628DE85F-A49F-4D4C-8D78-799212E249B2}" type="slidenum">
              <a:rPr lang="en-GB" smtClean="0"/>
              <a:t>‹#›</a:t>
            </a:fld>
            <a:endParaRPr lang="en-GB"/>
          </a:p>
        </p:txBody>
      </p:sp>
    </p:spTree>
    <p:extLst>
      <p:ext uri="{BB962C8B-B14F-4D97-AF65-F5344CB8AC3E}">
        <p14:creationId xmlns:p14="http://schemas.microsoft.com/office/powerpoint/2010/main" val="410335867"/>
      </p:ext>
    </p:extLst>
  </p:cSld>
  <p:clrMap bg1="lt1" tx1="dk1" bg2="lt2" tx2="dk2" accent1="accent1" accent2="accent2" accent3="accent3" accent4="accent4" accent5="accent5" accent6="accent6" hlink="hlink" folHlink="folHlink"/>
  <p:notesStyle>
    <a:lvl1pPr marL="0" algn="l" defTabSz="924282" rtl="0" eaLnBrk="1" latinLnBrk="0" hangingPunct="1">
      <a:defRPr sz="1200" kern="1200">
        <a:solidFill>
          <a:schemeClr val="tx1"/>
        </a:solidFill>
        <a:latin typeface="+mn-lt"/>
        <a:ea typeface="+mn-ea"/>
        <a:cs typeface="+mn-cs"/>
      </a:defRPr>
    </a:lvl1pPr>
    <a:lvl2pPr marL="462140" algn="l" defTabSz="924282" rtl="0" eaLnBrk="1" latinLnBrk="0" hangingPunct="1">
      <a:defRPr sz="1200" kern="1200">
        <a:solidFill>
          <a:schemeClr val="tx1"/>
        </a:solidFill>
        <a:latin typeface="+mn-lt"/>
        <a:ea typeface="+mn-ea"/>
        <a:cs typeface="+mn-cs"/>
      </a:defRPr>
    </a:lvl2pPr>
    <a:lvl3pPr marL="924282" algn="l" defTabSz="924282" rtl="0" eaLnBrk="1" latinLnBrk="0" hangingPunct="1">
      <a:defRPr sz="1200" kern="1200">
        <a:solidFill>
          <a:schemeClr val="tx1"/>
        </a:solidFill>
        <a:latin typeface="+mn-lt"/>
        <a:ea typeface="+mn-ea"/>
        <a:cs typeface="+mn-cs"/>
      </a:defRPr>
    </a:lvl3pPr>
    <a:lvl4pPr marL="1386422" algn="l" defTabSz="924282" rtl="0" eaLnBrk="1" latinLnBrk="0" hangingPunct="1">
      <a:defRPr sz="1200" kern="1200">
        <a:solidFill>
          <a:schemeClr val="tx1"/>
        </a:solidFill>
        <a:latin typeface="+mn-lt"/>
        <a:ea typeface="+mn-ea"/>
        <a:cs typeface="+mn-cs"/>
      </a:defRPr>
    </a:lvl4pPr>
    <a:lvl5pPr marL="1848564" algn="l" defTabSz="924282" rtl="0" eaLnBrk="1" latinLnBrk="0" hangingPunct="1">
      <a:defRPr sz="1200" kern="1200">
        <a:solidFill>
          <a:schemeClr val="tx1"/>
        </a:solidFill>
        <a:latin typeface="+mn-lt"/>
        <a:ea typeface="+mn-ea"/>
        <a:cs typeface="+mn-cs"/>
      </a:defRPr>
    </a:lvl5pPr>
    <a:lvl6pPr marL="2310704" algn="l" defTabSz="924282" rtl="0" eaLnBrk="1" latinLnBrk="0" hangingPunct="1">
      <a:defRPr sz="1200" kern="1200">
        <a:solidFill>
          <a:schemeClr val="tx1"/>
        </a:solidFill>
        <a:latin typeface="+mn-lt"/>
        <a:ea typeface="+mn-ea"/>
        <a:cs typeface="+mn-cs"/>
      </a:defRPr>
    </a:lvl6pPr>
    <a:lvl7pPr marL="2772846" algn="l" defTabSz="924282" rtl="0" eaLnBrk="1" latinLnBrk="0" hangingPunct="1">
      <a:defRPr sz="1200" kern="1200">
        <a:solidFill>
          <a:schemeClr val="tx1"/>
        </a:solidFill>
        <a:latin typeface="+mn-lt"/>
        <a:ea typeface="+mn-ea"/>
        <a:cs typeface="+mn-cs"/>
      </a:defRPr>
    </a:lvl7pPr>
    <a:lvl8pPr marL="3234986" algn="l" defTabSz="924282" rtl="0" eaLnBrk="1" latinLnBrk="0" hangingPunct="1">
      <a:defRPr sz="1200" kern="1200">
        <a:solidFill>
          <a:schemeClr val="tx1"/>
        </a:solidFill>
        <a:latin typeface="+mn-lt"/>
        <a:ea typeface="+mn-ea"/>
        <a:cs typeface="+mn-cs"/>
      </a:defRPr>
    </a:lvl8pPr>
    <a:lvl9pPr marL="3697126" algn="l" defTabSz="92428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6529815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628DE85F-A49F-4D4C-8D78-799212E249B2}" type="slidenum">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11</a:t>
            </a:fld>
            <a:endParaRPr kumimoji="0" lang="en-GB"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8611404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628DE85F-A49F-4D4C-8D78-799212E249B2}" type="slidenum">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12</a:t>
            </a:fld>
            <a:endParaRPr kumimoji="0" lang="en-GB"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3548526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628DE85F-A49F-4D4C-8D78-799212E249B2}" type="slidenum">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13</a:t>
            </a:fld>
            <a:endParaRPr kumimoji="0" lang="en-GB"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5714550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628DE85F-A49F-4D4C-8D78-799212E249B2}" type="slidenum">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14</a:t>
            </a:fld>
            <a:endParaRPr kumimoji="0" lang="en-GB"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7805433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15</a:t>
            </a:fld>
            <a:endParaRPr lang="en-GB"/>
          </a:p>
        </p:txBody>
      </p:sp>
    </p:spTree>
    <p:extLst>
      <p:ext uri="{BB962C8B-B14F-4D97-AF65-F5344CB8AC3E}">
        <p14:creationId xmlns:p14="http://schemas.microsoft.com/office/powerpoint/2010/main" val="9265056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16</a:t>
            </a:fld>
            <a:endParaRPr lang="en-GB"/>
          </a:p>
        </p:txBody>
      </p:sp>
    </p:spTree>
    <p:extLst>
      <p:ext uri="{BB962C8B-B14F-4D97-AF65-F5344CB8AC3E}">
        <p14:creationId xmlns:p14="http://schemas.microsoft.com/office/powerpoint/2010/main" val="5826823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628DE85F-A49F-4D4C-8D78-799212E249B2}" type="slidenum">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17</a:t>
            </a:fld>
            <a:endParaRPr kumimoji="0" lang="en-GB"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677624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18</a:t>
            </a:fld>
            <a:endParaRPr lang="en-GB"/>
          </a:p>
        </p:txBody>
      </p:sp>
    </p:spTree>
    <p:extLst>
      <p:ext uri="{BB962C8B-B14F-4D97-AF65-F5344CB8AC3E}">
        <p14:creationId xmlns:p14="http://schemas.microsoft.com/office/powerpoint/2010/main" val="33633530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628DE85F-A49F-4D4C-8D78-799212E249B2}" type="slidenum">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19</a:t>
            </a:fld>
            <a:endParaRPr kumimoji="0" lang="en-GB"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414916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20</a:t>
            </a:fld>
            <a:endParaRPr lang="en-GB"/>
          </a:p>
        </p:txBody>
      </p:sp>
    </p:spTree>
    <p:extLst>
      <p:ext uri="{BB962C8B-B14F-4D97-AF65-F5344CB8AC3E}">
        <p14:creationId xmlns:p14="http://schemas.microsoft.com/office/powerpoint/2010/main" val="213184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3</a:t>
            </a:fld>
            <a:endParaRPr lang="en-GB"/>
          </a:p>
        </p:txBody>
      </p:sp>
    </p:spTree>
    <p:extLst>
      <p:ext uri="{BB962C8B-B14F-4D97-AF65-F5344CB8AC3E}">
        <p14:creationId xmlns:p14="http://schemas.microsoft.com/office/powerpoint/2010/main" val="6524158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21</a:t>
            </a:fld>
            <a:endParaRPr lang="en-GB"/>
          </a:p>
        </p:txBody>
      </p:sp>
    </p:spTree>
    <p:extLst>
      <p:ext uri="{BB962C8B-B14F-4D97-AF65-F5344CB8AC3E}">
        <p14:creationId xmlns:p14="http://schemas.microsoft.com/office/powerpoint/2010/main" val="291050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4</a:t>
            </a:fld>
            <a:endParaRPr lang="en-GB"/>
          </a:p>
        </p:txBody>
      </p:sp>
    </p:spTree>
    <p:extLst>
      <p:ext uri="{BB962C8B-B14F-4D97-AF65-F5344CB8AC3E}">
        <p14:creationId xmlns:p14="http://schemas.microsoft.com/office/powerpoint/2010/main" val="10438449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5</a:t>
            </a:fld>
            <a:endParaRPr lang="en-GB"/>
          </a:p>
        </p:txBody>
      </p:sp>
    </p:spTree>
    <p:extLst>
      <p:ext uri="{BB962C8B-B14F-4D97-AF65-F5344CB8AC3E}">
        <p14:creationId xmlns:p14="http://schemas.microsoft.com/office/powerpoint/2010/main" val="30287588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628DE85F-A49F-4D4C-8D78-799212E249B2}" type="slidenum">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6</a:t>
            </a:fld>
            <a:endParaRPr kumimoji="0" lang="en-GB"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0014305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7</a:t>
            </a:fld>
            <a:endParaRPr lang="en-GB"/>
          </a:p>
        </p:txBody>
      </p:sp>
    </p:spTree>
    <p:extLst>
      <p:ext uri="{BB962C8B-B14F-4D97-AF65-F5344CB8AC3E}">
        <p14:creationId xmlns:p14="http://schemas.microsoft.com/office/powerpoint/2010/main" val="38324988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628DE85F-A49F-4D4C-8D78-799212E249B2}" type="slidenum">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8</a:t>
            </a:fld>
            <a:endParaRPr kumimoji="0" lang="en-GB"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4390826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628DE85F-A49F-4D4C-8D78-799212E249B2}" type="slidenum">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9</a:t>
            </a:fld>
            <a:endParaRPr kumimoji="0" lang="en-GB"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5775388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10</a:t>
            </a:fld>
            <a:endParaRPr lang="en-GB"/>
          </a:p>
        </p:txBody>
      </p:sp>
    </p:spTree>
    <p:extLst>
      <p:ext uri="{BB962C8B-B14F-4D97-AF65-F5344CB8AC3E}">
        <p14:creationId xmlns:p14="http://schemas.microsoft.com/office/powerpoint/2010/main" val="2147951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2.png"/><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1.png"/></Relationships>
</file>

<file path=ppt/slideLayouts/_rels/slideLayout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1.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1.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2.png"/><Relationship Id="rId4" Type="http://schemas.microsoft.com/office/2007/relationships/hdphoto" Target="../media/hdphoto1.wdp"/></Relationships>
</file>

<file path=ppt/slideLayouts/_rels/slideLayout4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2.xml"/><Relationship Id="rId5" Type="http://schemas.openxmlformats.org/officeDocument/2006/relationships/image" Target="../media/image2.png"/><Relationship Id="rId4" Type="http://schemas.openxmlformats.org/officeDocument/2006/relationships/image" Target="../media/image1.png"/></Relationships>
</file>

<file path=ppt/slideLayouts/_rels/slideLayout4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2.xml"/><Relationship Id="rId5" Type="http://schemas.openxmlformats.org/officeDocument/2006/relationships/image" Target="../media/image2.png"/><Relationship Id="rId4" Type="http://schemas.openxmlformats.org/officeDocument/2006/relationships/image" Target="../media/image1.png"/></Relationships>
</file>

<file path=ppt/slideLayouts/_rels/slideLayout4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2.xml"/><Relationship Id="rId5" Type="http://schemas.openxmlformats.org/officeDocument/2006/relationships/image" Target="../media/image2.png"/><Relationship Id="rId4" Type="http://schemas.openxmlformats.org/officeDocument/2006/relationships/image" Target="../media/image1.png"/></Relationships>
</file>

<file path=ppt/slideLayouts/_rels/slideLayout4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2.xml"/><Relationship Id="rId5" Type="http://schemas.openxmlformats.org/officeDocument/2006/relationships/image" Target="../media/image2.png"/><Relationship Id="rId4" Type="http://schemas.openxmlformats.org/officeDocument/2006/relationships/image" Target="../media/image1.png"/></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s Only">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86517" y="26992"/>
            <a:ext cx="6856156" cy="442661"/>
          </a:xfrm>
        </p:spPr>
        <p:txBody>
          <a:bodyPr anchor="b">
            <a:noAutofit/>
          </a:bodyPr>
          <a:lstStyle>
            <a:lvl1pPr marL="0" indent="0">
              <a:buNone/>
              <a:defRPr sz="1900" b="0" baseline="0">
                <a:solidFill>
                  <a:schemeClr val="bg2"/>
                </a:solidFill>
              </a:defRPr>
            </a:lvl1pPr>
          </a:lstStyle>
          <a:p>
            <a:pPr lvl="0"/>
            <a:r>
              <a:rPr lang="en-US" dirty="0"/>
              <a:t>CLICK TO ADD TAG LINE OR BEGINNING OF TITLE</a:t>
            </a:r>
            <a:endParaRPr lang="en-GB" dirty="0"/>
          </a:p>
        </p:txBody>
      </p:sp>
      <p:sp>
        <p:nvSpPr>
          <p:cNvPr id="7" name="Text Placeholder 6"/>
          <p:cNvSpPr>
            <a:spLocks noGrp="1"/>
          </p:cNvSpPr>
          <p:nvPr>
            <p:ph type="body" sz="quarter" idx="16" hasCustomPrompt="1"/>
          </p:nvPr>
        </p:nvSpPr>
        <p:spPr>
          <a:xfrm>
            <a:off x="627721" y="4677831"/>
            <a:ext cx="6314952" cy="318287"/>
          </a:xfrm>
        </p:spPr>
        <p:txBody>
          <a:bodyPr anchor="b">
            <a:normAutofit/>
          </a:bodyPr>
          <a:lstStyle>
            <a:lvl1pPr algn="l">
              <a:lnSpc>
                <a:spcPct val="95000"/>
              </a:lnSpc>
              <a:spcBef>
                <a:spcPts val="204"/>
              </a:spcBef>
              <a:defRPr sz="1000" cap="none" baseline="0">
                <a:solidFill>
                  <a:schemeClr val="bg2">
                    <a:lumMod val="50000"/>
                  </a:schemeClr>
                </a:solidFill>
              </a:defRPr>
            </a:lvl1pPr>
          </a:lstStyle>
          <a:p>
            <a:pPr lvl="0"/>
            <a:r>
              <a:rPr lang="en-US" dirty="0"/>
              <a:t>Question and Base</a:t>
            </a:r>
            <a:endParaRPr lang="en-GB" dirty="0"/>
          </a:p>
        </p:txBody>
      </p:sp>
      <p:sp>
        <p:nvSpPr>
          <p:cNvPr id="5" name="Text Placeholder 6"/>
          <p:cNvSpPr>
            <a:spLocks noGrp="1"/>
          </p:cNvSpPr>
          <p:nvPr>
            <p:ph type="body" sz="quarter" idx="16" hasCustomPrompt="1"/>
          </p:nvPr>
        </p:nvSpPr>
        <p:spPr>
          <a:xfrm>
            <a:off x="86517" y="469653"/>
            <a:ext cx="8811677" cy="318287"/>
          </a:xfrm>
        </p:spPr>
        <p:txBody>
          <a:bodyPr anchor="b">
            <a:normAutofit/>
          </a:bodyPr>
          <a:lstStyle>
            <a:lvl1pPr algn="l">
              <a:lnSpc>
                <a:spcPct val="95000"/>
              </a:lnSpc>
              <a:spcBef>
                <a:spcPts val="204"/>
              </a:spcBef>
              <a:defRPr sz="1000" cap="none" baseline="0">
                <a:solidFill>
                  <a:schemeClr val="bg2">
                    <a:lumMod val="50000"/>
                  </a:schemeClr>
                </a:solidFill>
              </a:defRPr>
            </a:lvl1pPr>
          </a:lstStyle>
          <a:p>
            <a:pPr lvl="0"/>
            <a:r>
              <a:rPr lang="en-US" dirty="0"/>
              <a:t>Question and Base</a:t>
            </a:r>
            <a:endParaRPr lang="en-GB" dirty="0"/>
          </a:p>
        </p:txBody>
      </p:sp>
    </p:spTree>
    <p:extLst>
      <p:ext uri="{BB962C8B-B14F-4D97-AF65-F5344CB8AC3E}">
        <p14:creationId xmlns:p14="http://schemas.microsoft.com/office/powerpoint/2010/main" val="4098691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1_Triangles and Blobs">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4786371" y="1122848"/>
            <a:ext cx="4100599" cy="2742335"/>
          </a:xfrm>
        </p:spPr>
        <p:txBody>
          <a:bodyPr anchor="ctr">
            <a:normAutofit/>
          </a:bodyPr>
          <a:lstStyle>
            <a:lvl1pPr marL="0" indent="0" algn="l">
              <a:buNone/>
              <a:defRPr sz="2700" b="1" baseline="0">
                <a:solidFill>
                  <a:schemeClr val="tx1"/>
                </a:solidFill>
              </a:defRPr>
            </a:lvl1pPr>
            <a:lvl2pPr marL="3240" indent="0" algn="l">
              <a:spcBef>
                <a:spcPts val="0"/>
              </a:spcBef>
              <a:buNone/>
              <a:tabLst/>
              <a:defRPr sz="2200" baseline="0">
                <a:solidFill>
                  <a:schemeClr val="bg2"/>
                </a:solidFill>
              </a:defRPr>
            </a:lvl2pPr>
            <a:lvl3pPr marL="924282" indent="0" algn="ctr">
              <a:buNone/>
              <a:defRPr>
                <a:solidFill>
                  <a:schemeClr val="tx1">
                    <a:tint val="75000"/>
                  </a:schemeClr>
                </a:solidFill>
              </a:defRPr>
            </a:lvl3pPr>
            <a:lvl4pPr marL="1386422" indent="0" algn="ctr">
              <a:buNone/>
              <a:defRPr>
                <a:solidFill>
                  <a:schemeClr val="tx1">
                    <a:tint val="75000"/>
                  </a:schemeClr>
                </a:solidFill>
              </a:defRPr>
            </a:lvl4pPr>
            <a:lvl5pPr marL="1848564" indent="0" algn="ctr">
              <a:buNone/>
              <a:defRPr>
                <a:solidFill>
                  <a:schemeClr val="tx1">
                    <a:tint val="75000"/>
                  </a:schemeClr>
                </a:solidFill>
              </a:defRPr>
            </a:lvl5pPr>
            <a:lvl6pPr marL="2310704" indent="0" algn="ctr">
              <a:buNone/>
              <a:defRPr>
                <a:solidFill>
                  <a:schemeClr val="tx1">
                    <a:tint val="75000"/>
                  </a:schemeClr>
                </a:solidFill>
              </a:defRPr>
            </a:lvl6pPr>
            <a:lvl7pPr marL="2772846" indent="0" algn="ctr">
              <a:buNone/>
              <a:defRPr>
                <a:solidFill>
                  <a:schemeClr val="tx1">
                    <a:tint val="75000"/>
                  </a:schemeClr>
                </a:solidFill>
              </a:defRPr>
            </a:lvl7pPr>
            <a:lvl8pPr marL="3234986" indent="0" algn="ctr">
              <a:buNone/>
              <a:defRPr>
                <a:solidFill>
                  <a:schemeClr val="tx1">
                    <a:tint val="75000"/>
                  </a:schemeClr>
                </a:solidFill>
              </a:defRPr>
            </a:lvl8pPr>
            <a:lvl9pPr marL="3697126" indent="0" algn="ctr">
              <a:buNone/>
              <a:defRPr>
                <a:solidFill>
                  <a:schemeClr val="tx1">
                    <a:tint val="75000"/>
                  </a:schemeClr>
                </a:solidFill>
              </a:defRPr>
            </a:lvl9pPr>
          </a:lstStyle>
          <a:p>
            <a:r>
              <a:rPr lang="en-US" dirty="0"/>
              <a:t>Slide Title</a:t>
            </a:r>
          </a:p>
          <a:p>
            <a:pPr lvl="1"/>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Maecenas </a:t>
            </a:r>
            <a:r>
              <a:rPr lang="en-US" dirty="0" err="1"/>
              <a:t>porttitor</a:t>
            </a:r>
            <a:r>
              <a:rPr lang="en-US" dirty="0"/>
              <a:t> </a:t>
            </a:r>
            <a:r>
              <a:rPr lang="en-US" dirty="0" err="1"/>
              <a:t>congue</a:t>
            </a:r>
            <a:r>
              <a:rPr lang="en-US" dirty="0"/>
              <a:t> </a:t>
            </a:r>
            <a:r>
              <a:rPr lang="en-US" dirty="0" err="1"/>
              <a:t>massa</a:t>
            </a:r>
            <a:endParaRPr lang="en-US" dirty="0"/>
          </a:p>
        </p:txBody>
      </p:sp>
      <p:sp>
        <p:nvSpPr>
          <p:cNvPr id="6" name="Picture Placeholder 5"/>
          <p:cNvSpPr>
            <a:spLocks noGrp="1"/>
          </p:cNvSpPr>
          <p:nvPr>
            <p:ph type="pic" sz="quarter" idx="15"/>
          </p:nvPr>
        </p:nvSpPr>
        <p:spPr>
          <a:xfrm>
            <a:off x="0" y="-8966"/>
            <a:ext cx="4392706" cy="5152465"/>
          </a:xfrm>
          <a:custGeom>
            <a:avLst/>
            <a:gdLst>
              <a:gd name="connsiteX0" fmla="*/ 0 w 4392706"/>
              <a:gd name="connsiteY0" fmla="*/ 0 h 5143500"/>
              <a:gd name="connsiteX1" fmla="*/ 4392706 w 4392706"/>
              <a:gd name="connsiteY1" fmla="*/ 0 h 5143500"/>
              <a:gd name="connsiteX2" fmla="*/ 4392706 w 4392706"/>
              <a:gd name="connsiteY2" fmla="*/ 5143500 h 5143500"/>
              <a:gd name="connsiteX3" fmla="*/ 0 w 4392706"/>
              <a:gd name="connsiteY3" fmla="*/ 5143500 h 5143500"/>
              <a:gd name="connsiteX4" fmla="*/ 0 w 4392706"/>
              <a:gd name="connsiteY4" fmla="*/ 0 h 5143500"/>
              <a:gd name="connsiteX0" fmla="*/ 0 w 4392706"/>
              <a:gd name="connsiteY0" fmla="*/ 8965 h 5152465"/>
              <a:gd name="connsiteX1" fmla="*/ 2707341 w 4392706"/>
              <a:gd name="connsiteY1" fmla="*/ 0 h 5152465"/>
              <a:gd name="connsiteX2" fmla="*/ 4392706 w 4392706"/>
              <a:gd name="connsiteY2" fmla="*/ 5152465 h 5152465"/>
              <a:gd name="connsiteX3" fmla="*/ 0 w 4392706"/>
              <a:gd name="connsiteY3" fmla="*/ 5152465 h 5152465"/>
              <a:gd name="connsiteX4" fmla="*/ 0 w 4392706"/>
              <a:gd name="connsiteY4" fmla="*/ 8965 h 5152465"/>
              <a:gd name="connsiteX0" fmla="*/ 0 w 4392706"/>
              <a:gd name="connsiteY0" fmla="*/ 8965 h 5152465"/>
              <a:gd name="connsiteX1" fmla="*/ 2707341 w 4392706"/>
              <a:gd name="connsiteY1" fmla="*/ 0 h 5152465"/>
              <a:gd name="connsiteX2" fmla="*/ 4392706 w 4392706"/>
              <a:gd name="connsiteY2" fmla="*/ 5152465 h 5152465"/>
              <a:gd name="connsiteX3" fmla="*/ 0 w 4392706"/>
              <a:gd name="connsiteY3" fmla="*/ 5152465 h 5152465"/>
              <a:gd name="connsiteX4" fmla="*/ 0 w 4392706"/>
              <a:gd name="connsiteY4" fmla="*/ 8965 h 5152465"/>
              <a:gd name="connsiteX0" fmla="*/ 0 w 4392706"/>
              <a:gd name="connsiteY0" fmla="*/ 8965 h 5152465"/>
              <a:gd name="connsiteX1" fmla="*/ 2716306 w 4392706"/>
              <a:gd name="connsiteY1" fmla="*/ 0 h 5152465"/>
              <a:gd name="connsiteX2" fmla="*/ 4392706 w 4392706"/>
              <a:gd name="connsiteY2" fmla="*/ 5152465 h 5152465"/>
              <a:gd name="connsiteX3" fmla="*/ 0 w 4392706"/>
              <a:gd name="connsiteY3" fmla="*/ 5152465 h 5152465"/>
              <a:gd name="connsiteX4" fmla="*/ 0 w 4392706"/>
              <a:gd name="connsiteY4" fmla="*/ 8965 h 51524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2706" h="5152465">
                <a:moveTo>
                  <a:pt x="0" y="8965"/>
                </a:moveTo>
                <a:lnTo>
                  <a:pt x="2716306" y="0"/>
                </a:lnTo>
                <a:lnTo>
                  <a:pt x="4392706" y="5152465"/>
                </a:lnTo>
                <a:lnTo>
                  <a:pt x="0" y="5152465"/>
                </a:lnTo>
                <a:lnTo>
                  <a:pt x="0" y="8965"/>
                </a:lnTo>
                <a:close/>
              </a:path>
            </a:pathLst>
          </a:custGeom>
        </p:spPr>
        <p:txBody>
          <a:bodyPr/>
          <a:lstStyle/>
          <a:p>
            <a:r>
              <a:rPr lang="en-US"/>
              <a:t>Click icon to add picture</a:t>
            </a:r>
            <a:endParaRPr lang="en-GB"/>
          </a:p>
        </p:txBody>
      </p:sp>
      <p:pic>
        <p:nvPicPr>
          <p:cNvPr id="4" name="Picture 2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018020" y="213178"/>
            <a:ext cx="1888872" cy="21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01599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Slide - wide image">
    <p:spTree>
      <p:nvGrpSpPr>
        <p:cNvPr id="1" name=""/>
        <p:cNvGrpSpPr/>
        <p:nvPr/>
      </p:nvGrpSpPr>
      <p:grpSpPr>
        <a:xfrm>
          <a:off x="0" y="0"/>
          <a:ext cx="0" cy="0"/>
          <a:chOff x="0" y="0"/>
          <a:chExt cx="0" cy="0"/>
        </a:xfrm>
      </p:grpSpPr>
      <p:sp>
        <p:nvSpPr>
          <p:cNvPr id="18" name="Picture Placeholder 17"/>
          <p:cNvSpPr>
            <a:spLocks noGrp="1"/>
          </p:cNvSpPr>
          <p:nvPr>
            <p:ph type="pic" sz="quarter" idx="14"/>
          </p:nvPr>
        </p:nvSpPr>
        <p:spPr>
          <a:xfrm>
            <a:off x="0" y="0"/>
            <a:ext cx="6438166" cy="5143500"/>
          </a:xfrm>
        </p:spPr>
        <p:txBody>
          <a:bodyPr/>
          <a:lstStyle/>
          <a:p>
            <a:r>
              <a:rPr lang="en-US"/>
              <a:t>Click icon to add picture</a:t>
            </a:r>
            <a:endParaRPr lang="en-GB"/>
          </a:p>
        </p:txBody>
      </p:sp>
      <p:sp>
        <p:nvSpPr>
          <p:cNvPr id="17" name="Rectangle 16"/>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2" name="Title 1"/>
          <p:cNvSpPr>
            <a:spLocks noGrp="1"/>
          </p:cNvSpPr>
          <p:nvPr>
            <p:ph type="ctrTitle" hasCustomPrompt="1"/>
          </p:nvPr>
        </p:nvSpPr>
        <p:spPr>
          <a:xfrm>
            <a:off x="6741096" y="2136385"/>
            <a:ext cx="2145875" cy="747897"/>
          </a:xfrm>
        </p:spPr>
        <p:txBody>
          <a:bodyPr anchor="ctr"/>
          <a:lstStyle>
            <a:lvl1pPr>
              <a:defRPr sz="2700" cap="all" baseline="0"/>
            </a:lvl1pPr>
          </a:lstStyle>
          <a:p>
            <a:r>
              <a:rPr lang="en-GB" dirty="0"/>
              <a:t>Title </a:t>
            </a:r>
            <a:r>
              <a:rPr lang="en-GB" dirty="0" err="1"/>
              <a:t>title</a:t>
            </a:r>
            <a:r>
              <a:rPr lang="en-GB" dirty="0"/>
              <a:t> </a:t>
            </a:r>
            <a:r>
              <a:rPr lang="en-GB" dirty="0" err="1"/>
              <a:t>title</a:t>
            </a:r>
            <a:r>
              <a:rPr lang="en-GB" dirty="0"/>
              <a:t> </a:t>
            </a:r>
            <a:r>
              <a:rPr lang="en-GB" dirty="0" err="1"/>
              <a:t>title</a:t>
            </a:r>
            <a:endParaRPr lang="en-US" dirty="0"/>
          </a:p>
        </p:txBody>
      </p:sp>
      <p:sp>
        <p:nvSpPr>
          <p:cNvPr id="7" name="Rectangle 6"/>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8" name="Rectangle 7"/>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9" name="TextBox 8"/>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10" name="Rectangle 9"/>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11" name="TextBox 10"/>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12" name="Rectangle 11"/>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13" name="TextBox 12"/>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14" name="Rectangle 13"/>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15" name="TextBox 14"/>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16" name="Rectangle 15"/>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19" name="TextBox 18"/>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20" name="Rectangle 19"/>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21" name="TextBox 20"/>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22" name="Rectangle 21"/>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23" name="TextBox 22"/>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24" name="Rectangle 23"/>
          <p:cNvSpPr/>
          <p:nvPr userDrawn="1"/>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25" name="TextBox 24"/>
          <p:cNvSpPr txBox="1"/>
          <p:nvPr userDrawn="1"/>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Tree>
    <p:extLst>
      <p:ext uri="{BB962C8B-B14F-4D97-AF65-F5344CB8AC3E}">
        <p14:creationId xmlns:p14="http://schemas.microsoft.com/office/powerpoint/2010/main" val="1789272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1 -Wide image">
    <p:spTree>
      <p:nvGrpSpPr>
        <p:cNvPr id="1" name=""/>
        <p:cNvGrpSpPr/>
        <p:nvPr/>
      </p:nvGrpSpPr>
      <p:grpSpPr>
        <a:xfrm>
          <a:off x="0" y="0"/>
          <a:ext cx="0" cy="0"/>
          <a:chOff x="0" y="0"/>
          <a:chExt cx="0" cy="0"/>
        </a:xfrm>
      </p:grpSpPr>
      <p:sp>
        <p:nvSpPr>
          <p:cNvPr id="17" name="Rectangle 16"/>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2" name="Title 1"/>
          <p:cNvSpPr>
            <a:spLocks noGrp="1"/>
          </p:cNvSpPr>
          <p:nvPr>
            <p:ph type="ctrTitle" hasCustomPrompt="1"/>
          </p:nvPr>
        </p:nvSpPr>
        <p:spPr>
          <a:xfrm>
            <a:off x="6741096" y="2136385"/>
            <a:ext cx="2145875" cy="747897"/>
          </a:xfrm>
        </p:spPr>
        <p:txBody>
          <a:bodyPr anchor="ctr"/>
          <a:lstStyle>
            <a:lvl1pPr>
              <a:defRPr sz="2700" cap="all" baseline="0"/>
            </a:lvl1pPr>
          </a:lstStyle>
          <a:p>
            <a:r>
              <a:rPr lang="en-GB" dirty="0"/>
              <a:t>Title </a:t>
            </a:r>
            <a:r>
              <a:rPr lang="en-GB" dirty="0" err="1"/>
              <a:t>title</a:t>
            </a:r>
            <a:r>
              <a:rPr lang="en-GB" dirty="0"/>
              <a:t> </a:t>
            </a:r>
            <a:r>
              <a:rPr lang="en-GB" dirty="0" err="1"/>
              <a:t>title</a:t>
            </a:r>
            <a:r>
              <a:rPr lang="en-GB" dirty="0"/>
              <a:t> </a:t>
            </a:r>
            <a:r>
              <a:rPr lang="en-GB" dirty="0" err="1"/>
              <a:t>title</a:t>
            </a:r>
            <a:endParaRPr lang="en-US" dirty="0"/>
          </a:p>
        </p:txBody>
      </p:sp>
      <p:sp>
        <p:nvSpPr>
          <p:cNvPr id="7" name="Rectangle 6"/>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8" name="Rectangle 7"/>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9" name="TextBox 8"/>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10" name="Rectangle 9"/>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11" name="TextBox 10"/>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12" name="Rectangle 11"/>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13" name="TextBox 12"/>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14" name="Rectangle 13"/>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15" name="TextBox 14"/>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16" name="Rectangle 15"/>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19" name="TextBox 18"/>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20" name="Rectangle 19"/>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21" name="TextBox 20"/>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22" name="Rectangle 21"/>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23" name="TextBox 22"/>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24" name="Rectangle 23"/>
          <p:cNvSpPr/>
          <p:nvPr userDrawn="1"/>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25" name="TextBox 24"/>
          <p:cNvSpPr txBox="1"/>
          <p:nvPr userDrawn="1"/>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4" name="Picture Placeholder 3"/>
          <p:cNvSpPr>
            <a:spLocks noGrp="1"/>
          </p:cNvSpPr>
          <p:nvPr>
            <p:ph type="pic" sz="quarter" idx="10"/>
          </p:nvPr>
        </p:nvSpPr>
        <p:spPr>
          <a:xfrm>
            <a:off x="0" y="0"/>
            <a:ext cx="6340288" cy="5143500"/>
          </a:xfrm>
          <a:custGeom>
            <a:avLst/>
            <a:gdLst>
              <a:gd name="connsiteX0" fmla="*/ 0 w 6438900"/>
              <a:gd name="connsiteY0" fmla="*/ 0 h 5143500"/>
              <a:gd name="connsiteX1" fmla="*/ 6438900 w 6438900"/>
              <a:gd name="connsiteY1" fmla="*/ 0 h 5143500"/>
              <a:gd name="connsiteX2" fmla="*/ 6438900 w 6438900"/>
              <a:gd name="connsiteY2" fmla="*/ 5143500 h 5143500"/>
              <a:gd name="connsiteX3" fmla="*/ 0 w 6438900"/>
              <a:gd name="connsiteY3" fmla="*/ 5143500 h 5143500"/>
              <a:gd name="connsiteX4" fmla="*/ 0 w 6438900"/>
              <a:gd name="connsiteY4" fmla="*/ 0 h 5143500"/>
              <a:gd name="connsiteX0" fmla="*/ 0 w 6438900"/>
              <a:gd name="connsiteY0" fmla="*/ 0 h 5143500"/>
              <a:gd name="connsiteX1" fmla="*/ 4654924 w 6438900"/>
              <a:gd name="connsiteY1" fmla="*/ 0 h 5143500"/>
              <a:gd name="connsiteX2" fmla="*/ 6438900 w 6438900"/>
              <a:gd name="connsiteY2" fmla="*/ 5143500 h 5143500"/>
              <a:gd name="connsiteX3" fmla="*/ 0 w 6438900"/>
              <a:gd name="connsiteY3" fmla="*/ 5143500 h 5143500"/>
              <a:gd name="connsiteX4" fmla="*/ 0 w 6438900"/>
              <a:gd name="connsiteY4" fmla="*/ 0 h 5143500"/>
              <a:gd name="connsiteX0" fmla="*/ 0 w 6340288"/>
              <a:gd name="connsiteY0" fmla="*/ 0 h 5143500"/>
              <a:gd name="connsiteX1" fmla="*/ 4654924 w 6340288"/>
              <a:gd name="connsiteY1" fmla="*/ 0 h 5143500"/>
              <a:gd name="connsiteX2" fmla="*/ 6340288 w 6340288"/>
              <a:gd name="connsiteY2" fmla="*/ 5143500 h 5143500"/>
              <a:gd name="connsiteX3" fmla="*/ 0 w 6340288"/>
              <a:gd name="connsiteY3" fmla="*/ 5143500 h 5143500"/>
              <a:gd name="connsiteX4" fmla="*/ 0 w 6340288"/>
              <a:gd name="connsiteY4" fmla="*/ 0 h 5143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40288" h="5143500">
                <a:moveTo>
                  <a:pt x="0" y="0"/>
                </a:moveTo>
                <a:lnTo>
                  <a:pt x="4654924" y="0"/>
                </a:lnTo>
                <a:lnTo>
                  <a:pt x="6340288" y="5143500"/>
                </a:lnTo>
                <a:lnTo>
                  <a:pt x="0" y="5143500"/>
                </a:lnTo>
                <a:lnTo>
                  <a:pt x="0" y="0"/>
                </a:lnTo>
                <a:close/>
              </a:path>
            </a:pathLst>
          </a:custGeom>
        </p:spPr>
        <p:txBody>
          <a:bodyPr/>
          <a:lstStyle/>
          <a:p>
            <a:r>
              <a:rPr lang="en-US"/>
              <a:t>Click icon to add picture</a:t>
            </a:r>
            <a:endParaRPr lang="en-GB"/>
          </a:p>
        </p:txBody>
      </p:sp>
    </p:spTree>
    <p:extLst>
      <p:ext uri="{BB962C8B-B14F-4D97-AF65-F5344CB8AC3E}">
        <p14:creationId xmlns:p14="http://schemas.microsoft.com/office/powerpoint/2010/main" val="31084116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Column 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add emphasis part of title</a:t>
            </a:r>
          </a:p>
        </p:txBody>
      </p:sp>
      <p:sp>
        <p:nvSpPr>
          <p:cNvPr id="8" name="Text Placeholder 7"/>
          <p:cNvSpPr>
            <a:spLocks noGrp="1"/>
          </p:cNvSpPr>
          <p:nvPr>
            <p:ph type="body" sz="quarter" idx="13" hasCustomPrompt="1"/>
          </p:nvPr>
        </p:nvSpPr>
        <p:spPr>
          <a:xfrm>
            <a:off x="232376" y="248323"/>
            <a:ext cx="6725791" cy="442661"/>
          </a:xfrm>
        </p:spPr>
        <p:txBody>
          <a:bodyPr anchor="b">
            <a:normAutofit/>
          </a:bodyPr>
          <a:lstStyle>
            <a:lvl1pPr marL="0" indent="0">
              <a:buNone/>
              <a:defRPr sz="1900" b="0">
                <a:solidFill>
                  <a:schemeClr val="bg2"/>
                </a:solidFill>
              </a:defRPr>
            </a:lvl1pPr>
          </a:lstStyle>
          <a:p>
            <a:pPr lvl="0"/>
            <a:r>
              <a:rPr lang="en-US" dirty="0"/>
              <a:t>CLICK TO ADD TAG LINE OR BEGINNING OF TITLE</a:t>
            </a:r>
            <a:endParaRPr lang="en-GB" dirty="0"/>
          </a:p>
        </p:txBody>
      </p:sp>
      <p:sp>
        <p:nvSpPr>
          <p:cNvPr id="11" name="Text Placeholder 10"/>
          <p:cNvSpPr>
            <a:spLocks noGrp="1"/>
          </p:cNvSpPr>
          <p:nvPr>
            <p:ph type="body" sz="quarter" idx="14"/>
          </p:nvPr>
        </p:nvSpPr>
        <p:spPr>
          <a:xfrm>
            <a:off x="242688" y="3486270"/>
            <a:ext cx="3843754" cy="657105"/>
          </a:xfrm>
        </p:spPr>
        <p:txBody>
          <a:bodyPr/>
          <a:lstStyle>
            <a:lvl1pPr>
              <a:defRPr lang="en-US" sz="1200" kern="1200" cap="none" baseline="0" dirty="0" smtClean="0">
                <a:solidFill>
                  <a:schemeClr val="tx1"/>
                </a:solidFill>
                <a:latin typeface="+mn-lt"/>
                <a:ea typeface="+mn-ea"/>
                <a:cs typeface="+mn-cs"/>
              </a:defRPr>
            </a:lvl1pPr>
            <a:lvl2pPr marL="197599" indent="-137132">
              <a:buFont typeface="Arial" panose="020B0604020202020204" pitchFamily="34" charset="0"/>
              <a:buChar char="•"/>
              <a:defRPr>
                <a:solidFill>
                  <a:schemeClr val="tx1"/>
                </a:solidFill>
              </a:defRPr>
            </a:lvl2pPr>
          </a:lstStyle>
          <a:p>
            <a:pPr lvl="0"/>
            <a:r>
              <a:rPr lang="en-US"/>
              <a:t>Edit Master text styles</a:t>
            </a:r>
          </a:p>
          <a:p>
            <a:pPr lvl="1"/>
            <a:r>
              <a:rPr lang="en-US"/>
              <a:t>Second level</a:t>
            </a:r>
          </a:p>
        </p:txBody>
      </p:sp>
      <p:sp>
        <p:nvSpPr>
          <p:cNvPr id="9" name="Text Placeholder 10"/>
          <p:cNvSpPr>
            <a:spLocks noGrp="1"/>
          </p:cNvSpPr>
          <p:nvPr>
            <p:ph type="body" sz="quarter" idx="15"/>
          </p:nvPr>
        </p:nvSpPr>
        <p:spPr>
          <a:xfrm>
            <a:off x="5043071" y="3486270"/>
            <a:ext cx="3843754" cy="657105"/>
          </a:xfrm>
        </p:spPr>
        <p:txBody>
          <a:bodyPr/>
          <a:lstStyle>
            <a:lvl1pPr>
              <a:defRPr lang="en-US" sz="1200" kern="1200" cap="none" baseline="0" dirty="0" smtClean="0">
                <a:solidFill>
                  <a:schemeClr val="tx1"/>
                </a:solidFill>
                <a:latin typeface="+mn-lt"/>
                <a:ea typeface="+mn-ea"/>
                <a:cs typeface="+mn-cs"/>
              </a:defRPr>
            </a:lvl1pPr>
            <a:lvl2pPr marL="197599" indent="-137132">
              <a:buFont typeface="Arial" panose="020B0604020202020204" pitchFamily="34" charset="0"/>
              <a:buChar char="•"/>
              <a:defRPr>
                <a:solidFill>
                  <a:schemeClr val="tx1"/>
                </a:solidFill>
              </a:defRPr>
            </a:lvl2pPr>
          </a:lstStyle>
          <a:p>
            <a:pPr lvl="0"/>
            <a:r>
              <a:rPr lang="en-US"/>
              <a:t>Edit Master text styles</a:t>
            </a:r>
          </a:p>
          <a:p>
            <a:pPr lvl="1"/>
            <a:r>
              <a:rPr lang="en-US"/>
              <a:t>Second level</a:t>
            </a:r>
          </a:p>
        </p:txBody>
      </p:sp>
      <p:sp>
        <p:nvSpPr>
          <p:cNvPr id="7" name="Picture Placeholder 6"/>
          <p:cNvSpPr>
            <a:spLocks noGrp="1"/>
          </p:cNvSpPr>
          <p:nvPr>
            <p:ph type="pic" sz="quarter" idx="16"/>
          </p:nvPr>
        </p:nvSpPr>
        <p:spPr>
          <a:xfrm>
            <a:off x="242688" y="1831103"/>
            <a:ext cx="3843754" cy="1550392"/>
          </a:xfrm>
        </p:spPr>
        <p:txBody>
          <a:bodyPr>
            <a:normAutofit/>
          </a:bodyPr>
          <a:lstStyle>
            <a:lvl1pPr>
              <a:defRPr sz="1100">
                <a:solidFill>
                  <a:schemeClr val="bg2"/>
                </a:solidFill>
              </a:defRPr>
            </a:lvl1pPr>
          </a:lstStyle>
          <a:p>
            <a:r>
              <a:rPr lang="en-US"/>
              <a:t>Click icon to add picture</a:t>
            </a:r>
            <a:endParaRPr lang="en-GB"/>
          </a:p>
        </p:txBody>
      </p:sp>
      <p:sp>
        <p:nvSpPr>
          <p:cNvPr id="12" name="Picture Placeholder 6"/>
          <p:cNvSpPr>
            <a:spLocks noGrp="1"/>
          </p:cNvSpPr>
          <p:nvPr>
            <p:ph type="pic" sz="quarter" idx="17"/>
          </p:nvPr>
        </p:nvSpPr>
        <p:spPr>
          <a:xfrm>
            <a:off x="5043071" y="1831103"/>
            <a:ext cx="3843754" cy="1550392"/>
          </a:xfrm>
        </p:spPr>
        <p:txBody>
          <a:bodyPr>
            <a:normAutofit/>
          </a:bodyPr>
          <a:lstStyle>
            <a:lvl1pPr>
              <a:defRPr sz="1100">
                <a:solidFill>
                  <a:schemeClr val="bg2"/>
                </a:solidFill>
              </a:defRPr>
            </a:lvl1pPr>
          </a:lstStyle>
          <a:p>
            <a:r>
              <a:rPr lang="en-US"/>
              <a:t>Click icon to add picture</a:t>
            </a:r>
            <a:endParaRPr lang="en-GB" dirty="0"/>
          </a:p>
        </p:txBody>
      </p:sp>
      <p:sp>
        <p:nvSpPr>
          <p:cNvPr id="13" name="Text Placeholder 10"/>
          <p:cNvSpPr>
            <a:spLocks noGrp="1"/>
          </p:cNvSpPr>
          <p:nvPr>
            <p:ph type="body" sz="quarter" idx="18"/>
          </p:nvPr>
        </p:nvSpPr>
        <p:spPr>
          <a:xfrm>
            <a:off x="242688" y="1388443"/>
            <a:ext cx="3843754" cy="442661"/>
          </a:xfrm>
          <a:solidFill>
            <a:schemeClr val="tx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
        <p:nvSpPr>
          <p:cNvPr id="14" name="Text Placeholder 10"/>
          <p:cNvSpPr>
            <a:spLocks noGrp="1"/>
          </p:cNvSpPr>
          <p:nvPr>
            <p:ph type="body" sz="quarter" idx="19"/>
          </p:nvPr>
        </p:nvSpPr>
        <p:spPr>
          <a:xfrm>
            <a:off x="5043071" y="1388443"/>
            <a:ext cx="3843754" cy="442661"/>
          </a:xfrm>
          <a:solidFill>
            <a:schemeClr val="accent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Tree>
    <p:extLst>
      <p:ext uri="{BB962C8B-B14F-4D97-AF65-F5344CB8AC3E}">
        <p14:creationId xmlns:p14="http://schemas.microsoft.com/office/powerpoint/2010/main" val="18720778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 Column 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000" y="643468"/>
            <a:ext cx="8654595" cy="461548"/>
          </a:xfrm>
        </p:spPr>
        <p:txBody>
          <a:bodyPr/>
          <a:lstStyle/>
          <a:p>
            <a:r>
              <a:rPr lang="en-US" dirty="0"/>
              <a:t>Click to add emphasis part of title</a:t>
            </a:r>
          </a:p>
        </p:txBody>
      </p:sp>
      <p:sp>
        <p:nvSpPr>
          <p:cNvPr id="8" name="Text Placeholder 7"/>
          <p:cNvSpPr>
            <a:spLocks noGrp="1"/>
          </p:cNvSpPr>
          <p:nvPr>
            <p:ph type="body" sz="quarter" idx="13" hasCustomPrompt="1"/>
          </p:nvPr>
        </p:nvSpPr>
        <p:spPr>
          <a:xfrm>
            <a:off x="234000" y="248323"/>
            <a:ext cx="6695158" cy="442661"/>
          </a:xfrm>
        </p:spPr>
        <p:txBody>
          <a:bodyPr anchor="b">
            <a:normAutofit/>
          </a:bodyPr>
          <a:lstStyle>
            <a:lvl1pPr marL="0" indent="0">
              <a:buNone/>
              <a:defRPr sz="1900" b="0">
                <a:solidFill>
                  <a:schemeClr val="bg2"/>
                </a:solidFill>
              </a:defRPr>
            </a:lvl1pPr>
          </a:lstStyle>
          <a:p>
            <a:pPr lvl="0"/>
            <a:r>
              <a:rPr lang="en-US" dirty="0"/>
              <a:t>CLICK TO ADD TAG LINE OR BEGINNING OF TITLE</a:t>
            </a:r>
            <a:endParaRPr lang="en-GB" dirty="0"/>
          </a:p>
        </p:txBody>
      </p:sp>
      <p:sp>
        <p:nvSpPr>
          <p:cNvPr id="11" name="Text Placeholder 10"/>
          <p:cNvSpPr>
            <a:spLocks noGrp="1"/>
          </p:cNvSpPr>
          <p:nvPr>
            <p:ph type="body" sz="quarter" idx="14"/>
          </p:nvPr>
        </p:nvSpPr>
        <p:spPr>
          <a:xfrm>
            <a:off x="244533" y="3481305"/>
            <a:ext cx="2561614" cy="785512"/>
          </a:xfrm>
        </p:spPr>
        <p:txBody>
          <a:bodyPr/>
          <a:lstStyle>
            <a:lvl1pPr>
              <a:defRPr lang="en-US" sz="1200" kern="1200" cap="none" baseline="0" dirty="0" smtClean="0">
                <a:solidFill>
                  <a:schemeClr val="tx1"/>
                </a:solidFill>
                <a:latin typeface="+mn-lt"/>
                <a:ea typeface="+mn-ea"/>
                <a:cs typeface="+mn-cs"/>
              </a:defRPr>
            </a:lvl1pPr>
            <a:lvl2pPr marL="197599" indent="-137132">
              <a:buFont typeface="Arial" panose="020B0604020202020204" pitchFamily="34" charset="0"/>
              <a:buChar char="•"/>
              <a:defRPr>
                <a:solidFill>
                  <a:schemeClr val="tx1"/>
                </a:solidFill>
              </a:defRPr>
            </a:lvl2pPr>
          </a:lstStyle>
          <a:p>
            <a:pPr lvl="0"/>
            <a:r>
              <a:rPr lang="en-US"/>
              <a:t>Edit Master text styles</a:t>
            </a:r>
          </a:p>
          <a:p>
            <a:pPr lvl="1"/>
            <a:r>
              <a:rPr lang="en-US"/>
              <a:t>Second level</a:t>
            </a:r>
          </a:p>
        </p:txBody>
      </p:sp>
      <p:sp>
        <p:nvSpPr>
          <p:cNvPr id="9" name="Text Placeholder 10"/>
          <p:cNvSpPr>
            <a:spLocks noGrp="1"/>
          </p:cNvSpPr>
          <p:nvPr>
            <p:ph type="body" sz="quarter" idx="15"/>
          </p:nvPr>
        </p:nvSpPr>
        <p:spPr>
          <a:xfrm>
            <a:off x="3300205" y="3481305"/>
            <a:ext cx="2561614" cy="785512"/>
          </a:xfrm>
        </p:spPr>
        <p:txBody>
          <a:bodyPr/>
          <a:lstStyle>
            <a:lvl1pPr>
              <a:defRPr lang="en-US" sz="1200" kern="1200" cap="none" baseline="0" dirty="0" smtClean="0">
                <a:solidFill>
                  <a:schemeClr val="tx1"/>
                </a:solidFill>
                <a:latin typeface="+mn-lt"/>
                <a:ea typeface="+mn-ea"/>
                <a:cs typeface="+mn-cs"/>
              </a:defRPr>
            </a:lvl1pPr>
            <a:lvl2pPr marL="197599" indent="-137132">
              <a:buFont typeface="Arial" panose="020B0604020202020204" pitchFamily="34" charset="0"/>
              <a:buChar char="•"/>
              <a:defRPr>
                <a:solidFill>
                  <a:schemeClr val="tx1"/>
                </a:solidFill>
              </a:defRPr>
            </a:lvl2pPr>
          </a:lstStyle>
          <a:p>
            <a:pPr lvl="0"/>
            <a:r>
              <a:rPr lang="en-US"/>
              <a:t>Edit Master text styles</a:t>
            </a:r>
          </a:p>
          <a:p>
            <a:pPr lvl="1"/>
            <a:r>
              <a:rPr lang="en-US"/>
              <a:t>Second level</a:t>
            </a:r>
          </a:p>
        </p:txBody>
      </p:sp>
      <p:sp>
        <p:nvSpPr>
          <p:cNvPr id="7" name="Picture Placeholder 6"/>
          <p:cNvSpPr>
            <a:spLocks noGrp="1"/>
          </p:cNvSpPr>
          <p:nvPr>
            <p:ph type="pic" sz="quarter" idx="16"/>
          </p:nvPr>
        </p:nvSpPr>
        <p:spPr>
          <a:xfrm>
            <a:off x="244533" y="1831103"/>
            <a:ext cx="2561614" cy="1550392"/>
          </a:xfrm>
        </p:spPr>
        <p:txBody>
          <a:bodyPr>
            <a:normAutofit/>
          </a:bodyPr>
          <a:lstStyle>
            <a:lvl1pPr>
              <a:defRPr sz="1100">
                <a:solidFill>
                  <a:schemeClr val="bg2"/>
                </a:solidFill>
              </a:defRPr>
            </a:lvl1pPr>
          </a:lstStyle>
          <a:p>
            <a:r>
              <a:rPr lang="en-US"/>
              <a:t>Click icon to add picture</a:t>
            </a:r>
            <a:endParaRPr lang="en-GB"/>
          </a:p>
        </p:txBody>
      </p:sp>
      <p:sp>
        <p:nvSpPr>
          <p:cNvPr id="12" name="Picture Placeholder 6"/>
          <p:cNvSpPr>
            <a:spLocks noGrp="1"/>
          </p:cNvSpPr>
          <p:nvPr>
            <p:ph type="pic" sz="quarter" idx="17"/>
          </p:nvPr>
        </p:nvSpPr>
        <p:spPr>
          <a:xfrm>
            <a:off x="3300205" y="1831103"/>
            <a:ext cx="2561614" cy="1550392"/>
          </a:xfrm>
        </p:spPr>
        <p:txBody>
          <a:bodyPr>
            <a:normAutofit/>
          </a:bodyPr>
          <a:lstStyle>
            <a:lvl1pPr>
              <a:defRPr sz="1100">
                <a:solidFill>
                  <a:schemeClr val="bg2"/>
                </a:solidFill>
              </a:defRPr>
            </a:lvl1pPr>
          </a:lstStyle>
          <a:p>
            <a:r>
              <a:rPr lang="en-US"/>
              <a:t>Click icon to add picture</a:t>
            </a:r>
            <a:endParaRPr lang="en-GB"/>
          </a:p>
        </p:txBody>
      </p:sp>
      <p:sp>
        <p:nvSpPr>
          <p:cNvPr id="13" name="Text Placeholder 10"/>
          <p:cNvSpPr>
            <a:spLocks noGrp="1"/>
          </p:cNvSpPr>
          <p:nvPr>
            <p:ph type="body" sz="quarter" idx="18"/>
          </p:nvPr>
        </p:nvSpPr>
        <p:spPr>
          <a:xfrm>
            <a:off x="244533" y="1388443"/>
            <a:ext cx="2561614" cy="442661"/>
          </a:xfrm>
          <a:solidFill>
            <a:schemeClr val="tx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
        <p:nvSpPr>
          <p:cNvPr id="14" name="Text Placeholder 10"/>
          <p:cNvSpPr>
            <a:spLocks noGrp="1"/>
          </p:cNvSpPr>
          <p:nvPr>
            <p:ph type="body" sz="quarter" idx="19"/>
          </p:nvPr>
        </p:nvSpPr>
        <p:spPr>
          <a:xfrm>
            <a:off x="3300205" y="1388443"/>
            <a:ext cx="2561614" cy="442661"/>
          </a:xfrm>
          <a:solidFill>
            <a:schemeClr val="accent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
        <p:nvSpPr>
          <p:cNvPr id="15" name="Text Placeholder 10"/>
          <p:cNvSpPr>
            <a:spLocks noGrp="1"/>
          </p:cNvSpPr>
          <p:nvPr>
            <p:ph type="body" sz="quarter" idx="20"/>
          </p:nvPr>
        </p:nvSpPr>
        <p:spPr>
          <a:xfrm>
            <a:off x="6301029" y="3481305"/>
            <a:ext cx="2561614" cy="785512"/>
          </a:xfrm>
        </p:spPr>
        <p:txBody>
          <a:bodyPr/>
          <a:lstStyle>
            <a:lvl1pPr>
              <a:defRPr lang="en-US" sz="1200" kern="1200" cap="none" baseline="0" dirty="0" smtClean="0">
                <a:solidFill>
                  <a:schemeClr val="tx1"/>
                </a:solidFill>
                <a:latin typeface="+mn-lt"/>
                <a:ea typeface="+mn-ea"/>
                <a:cs typeface="+mn-cs"/>
              </a:defRPr>
            </a:lvl1pPr>
            <a:lvl2pPr marL="197599" indent="-137132">
              <a:buFont typeface="Arial" panose="020B0604020202020204" pitchFamily="34" charset="0"/>
              <a:buChar char="•"/>
              <a:defRPr>
                <a:solidFill>
                  <a:schemeClr val="tx1"/>
                </a:solidFill>
              </a:defRPr>
            </a:lvl2pPr>
          </a:lstStyle>
          <a:p>
            <a:pPr lvl="0"/>
            <a:r>
              <a:rPr lang="en-US"/>
              <a:t>Edit Master text styles</a:t>
            </a:r>
          </a:p>
          <a:p>
            <a:pPr lvl="1"/>
            <a:r>
              <a:rPr lang="en-US"/>
              <a:t>Second level</a:t>
            </a:r>
          </a:p>
        </p:txBody>
      </p:sp>
      <p:sp>
        <p:nvSpPr>
          <p:cNvPr id="16" name="Picture Placeholder 6"/>
          <p:cNvSpPr>
            <a:spLocks noGrp="1"/>
          </p:cNvSpPr>
          <p:nvPr>
            <p:ph type="pic" sz="quarter" idx="21"/>
          </p:nvPr>
        </p:nvSpPr>
        <p:spPr>
          <a:xfrm>
            <a:off x="6301029" y="1831103"/>
            <a:ext cx="2561614" cy="1550392"/>
          </a:xfrm>
        </p:spPr>
        <p:txBody>
          <a:bodyPr>
            <a:normAutofit/>
          </a:bodyPr>
          <a:lstStyle>
            <a:lvl1pPr>
              <a:defRPr sz="1100">
                <a:solidFill>
                  <a:schemeClr val="bg2"/>
                </a:solidFill>
              </a:defRPr>
            </a:lvl1pPr>
          </a:lstStyle>
          <a:p>
            <a:r>
              <a:rPr lang="en-US"/>
              <a:t>Click icon to add picture</a:t>
            </a:r>
            <a:endParaRPr lang="en-GB"/>
          </a:p>
        </p:txBody>
      </p:sp>
      <p:sp>
        <p:nvSpPr>
          <p:cNvPr id="17" name="Text Placeholder 10"/>
          <p:cNvSpPr>
            <a:spLocks noGrp="1"/>
          </p:cNvSpPr>
          <p:nvPr>
            <p:ph type="body" sz="quarter" idx="22"/>
          </p:nvPr>
        </p:nvSpPr>
        <p:spPr>
          <a:xfrm>
            <a:off x="6301029" y="1388443"/>
            <a:ext cx="2561614" cy="442661"/>
          </a:xfrm>
          <a:solidFill>
            <a:schemeClr val="accent6"/>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Tree>
    <p:extLst>
      <p:ext uri="{BB962C8B-B14F-4D97-AF65-F5344CB8AC3E}">
        <p14:creationId xmlns:p14="http://schemas.microsoft.com/office/powerpoint/2010/main" val="8336497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 Column 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000" y="643468"/>
            <a:ext cx="6723160" cy="461548"/>
          </a:xfrm>
        </p:spPr>
        <p:txBody>
          <a:bodyPr/>
          <a:lstStyle/>
          <a:p>
            <a:r>
              <a:rPr lang="en-US" dirty="0"/>
              <a:t>Click to add emphasis part of title</a:t>
            </a:r>
          </a:p>
        </p:txBody>
      </p:sp>
      <p:sp>
        <p:nvSpPr>
          <p:cNvPr id="8" name="Text Placeholder 7"/>
          <p:cNvSpPr>
            <a:spLocks noGrp="1"/>
          </p:cNvSpPr>
          <p:nvPr>
            <p:ph type="body" sz="quarter" idx="13" hasCustomPrompt="1"/>
          </p:nvPr>
        </p:nvSpPr>
        <p:spPr>
          <a:xfrm>
            <a:off x="234000" y="248323"/>
            <a:ext cx="6615283" cy="442661"/>
          </a:xfrm>
        </p:spPr>
        <p:txBody>
          <a:bodyPr anchor="b">
            <a:normAutofit/>
          </a:bodyPr>
          <a:lstStyle>
            <a:lvl1pPr marL="0" indent="0">
              <a:buNone/>
              <a:defRPr sz="1900" b="0">
                <a:solidFill>
                  <a:schemeClr val="bg2"/>
                </a:solidFill>
              </a:defRPr>
            </a:lvl1pPr>
          </a:lstStyle>
          <a:p>
            <a:pPr lvl="0"/>
            <a:r>
              <a:rPr lang="en-US" dirty="0"/>
              <a:t>CLICK TO ADD TAG LINE OR BEGINNING OF TITLE</a:t>
            </a:r>
            <a:endParaRPr lang="en-GB" dirty="0"/>
          </a:p>
        </p:txBody>
      </p:sp>
      <p:sp>
        <p:nvSpPr>
          <p:cNvPr id="11" name="Text Placeholder 10"/>
          <p:cNvSpPr>
            <a:spLocks noGrp="1"/>
          </p:cNvSpPr>
          <p:nvPr>
            <p:ph type="body" sz="quarter" idx="14"/>
          </p:nvPr>
        </p:nvSpPr>
        <p:spPr>
          <a:xfrm>
            <a:off x="235007" y="3481305"/>
            <a:ext cx="1948830" cy="840694"/>
          </a:xfrm>
        </p:spPr>
        <p:txBody>
          <a:bodyPr/>
          <a:lstStyle>
            <a:lvl1pPr>
              <a:defRPr lang="en-US" sz="1200" kern="1200" cap="none" baseline="0" dirty="0" smtClean="0">
                <a:solidFill>
                  <a:schemeClr val="tx1"/>
                </a:solidFill>
                <a:latin typeface="+mn-lt"/>
                <a:ea typeface="+mn-ea"/>
                <a:cs typeface="+mn-cs"/>
              </a:defRPr>
            </a:lvl1pPr>
            <a:lvl2pPr marL="197599" indent="-137132">
              <a:buFont typeface="Arial" panose="020B0604020202020204" pitchFamily="34" charset="0"/>
              <a:buChar char="•"/>
              <a:defRPr/>
            </a:lvl2pPr>
          </a:lstStyle>
          <a:p>
            <a:pPr lvl="0"/>
            <a:r>
              <a:rPr lang="en-US"/>
              <a:t>Edit Master text styles</a:t>
            </a:r>
          </a:p>
          <a:p>
            <a:pPr lvl="1"/>
            <a:r>
              <a:rPr lang="en-US"/>
              <a:t>Second level</a:t>
            </a:r>
          </a:p>
        </p:txBody>
      </p:sp>
      <p:sp>
        <p:nvSpPr>
          <p:cNvPr id="9" name="Text Placeholder 10"/>
          <p:cNvSpPr>
            <a:spLocks noGrp="1"/>
          </p:cNvSpPr>
          <p:nvPr>
            <p:ph type="body" sz="quarter" idx="15"/>
          </p:nvPr>
        </p:nvSpPr>
        <p:spPr>
          <a:xfrm>
            <a:off x="2469336" y="3481305"/>
            <a:ext cx="1948830" cy="840694"/>
          </a:xfrm>
        </p:spPr>
        <p:txBody>
          <a:bodyPr/>
          <a:lstStyle>
            <a:lvl1pPr>
              <a:defRPr lang="en-US" sz="1200" kern="1200" cap="none" baseline="0" dirty="0" smtClean="0">
                <a:solidFill>
                  <a:schemeClr val="tx1"/>
                </a:solidFill>
                <a:latin typeface="+mn-lt"/>
                <a:ea typeface="+mn-ea"/>
                <a:cs typeface="+mn-cs"/>
              </a:defRPr>
            </a:lvl1pPr>
            <a:lvl2pPr marL="197599" indent="-137132">
              <a:buFont typeface="Arial" panose="020B0604020202020204" pitchFamily="34" charset="0"/>
              <a:buChar char="•"/>
              <a:defRPr/>
            </a:lvl2pPr>
          </a:lstStyle>
          <a:p>
            <a:pPr lvl="0"/>
            <a:r>
              <a:rPr lang="en-US"/>
              <a:t>Edit Master text styles</a:t>
            </a:r>
          </a:p>
          <a:p>
            <a:pPr lvl="1"/>
            <a:r>
              <a:rPr lang="en-US"/>
              <a:t>Second level</a:t>
            </a:r>
          </a:p>
        </p:txBody>
      </p:sp>
      <p:sp>
        <p:nvSpPr>
          <p:cNvPr id="7" name="Picture Placeholder 6"/>
          <p:cNvSpPr>
            <a:spLocks noGrp="1"/>
          </p:cNvSpPr>
          <p:nvPr>
            <p:ph type="pic" sz="quarter" idx="16"/>
          </p:nvPr>
        </p:nvSpPr>
        <p:spPr>
          <a:xfrm>
            <a:off x="235007" y="1831103"/>
            <a:ext cx="1948830" cy="1550392"/>
          </a:xfrm>
        </p:spPr>
        <p:txBody>
          <a:bodyPr lIns="72000" tIns="72000" rIns="72000" bIns="72000">
            <a:normAutofit/>
          </a:bodyPr>
          <a:lstStyle>
            <a:lvl1pPr>
              <a:defRPr sz="1100">
                <a:solidFill>
                  <a:schemeClr val="bg2"/>
                </a:solidFill>
              </a:defRPr>
            </a:lvl1pPr>
          </a:lstStyle>
          <a:p>
            <a:r>
              <a:rPr lang="en-US"/>
              <a:t>Click icon to add picture</a:t>
            </a:r>
            <a:endParaRPr lang="en-GB" dirty="0"/>
          </a:p>
        </p:txBody>
      </p:sp>
      <p:sp>
        <p:nvSpPr>
          <p:cNvPr id="13" name="Text Placeholder 10"/>
          <p:cNvSpPr>
            <a:spLocks noGrp="1"/>
          </p:cNvSpPr>
          <p:nvPr>
            <p:ph type="body" sz="quarter" idx="18"/>
          </p:nvPr>
        </p:nvSpPr>
        <p:spPr>
          <a:xfrm>
            <a:off x="235007" y="1388443"/>
            <a:ext cx="1948830" cy="442660"/>
          </a:xfrm>
          <a:solidFill>
            <a:schemeClr val="tx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
        <p:nvSpPr>
          <p:cNvPr id="14" name="Text Placeholder 10"/>
          <p:cNvSpPr>
            <a:spLocks noGrp="1"/>
          </p:cNvSpPr>
          <p:nvPr>
            <p:ph type="body" sz="quarter" idx="19"/>
          </p:nvPr>
        </p:nvSpPr>
        <p:spPr>
          <a:xfrm>
            <a:off x="2469336" y="1388443"/>
            <a:ext cx="1948830" cy="442660"/>
          </a:xfrm>
          <a:solidFill>
            <a:schemeClr val="accent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
        <p:nvSpPr>
          <p:cNvPr id="12" name="Picture Placeholder 6"/>
          <p:cNvSpPr>
            <a:spLocks noGrp="1"/>
          </p:cNvSpPr>
          <p:nvPr>
            <p:ph type="pic" sz="quarter" idx="17"/>
          </p:nvPr>
        </p:nvSpPr>
        <p:spPr>
          <a:xfrm>
            <a:off x="2469336" y="1831103"/>
            <a:ext cx="1948830" cy="1550392"/>
          </a:xfrm>
        </p:spPr>
        <p:txBody>
          <a:bodyPr lIns="72000" tIns="72000" rIns="72000" bIns="72000">
            <a:normAutofit/>
          </a:bodyPr>
          <a:lstStyle>
            <a:lvl1pPr>
              <a:defRPr sz="1100">
                <a:solidFill>
                  <a:schemeClr val="bg2"/>
                </a:solidFill>
              </a:defRPr>
            </a:lvl1pPr>
          </a:lstStyle>
          <a:p>
            <a:r>
              <a:rPr lang="en-US"/>
              <a:t>Click icon to add picture</a:t>
            </a:r>
            <a:endParaRPr lang="en-GB" dirty="0"/>
          </a:p>
        </p:txBody>
      </p:sp>
      <p:sp>
        <p:nvSpPr>
          <p:cNvPr id="15" name="Text Placeholder 10"/>
          <p:cNvSpPr>
            <a:spLocks noGrp="1"/>
          </p:cNvSpPr>
          <p:nvPr>
            <p:ph type="body" sz="quarter" idx="20"/>
          </p:nvPr>
        </p:nvSpPr>
        <p:spPr>
          <a:xfrm>
            <a:off x="4703665" y="3481305"/>
            <a:ext cx="1948830" cy="840694"/>
          </a:xfrm>
        </p:spPr>
        <p:txBody>
          <a:bodyPr/>
          <a:lstStyle>
            <a:lvl1pPr>
              <a:defRPr lang="en-US" sz="1200" kern="1200" cap="none" baseline="0" dirty="0" smtClean="0">
                <a:solidFill>
                  <a:schemeClr val="tx1"/>
                </a:solidFill>
                <a:latin typeface="+mn-lt"/>
                <a:ea typeface="+mn-ea"/>
                <a:cs typeface="+mn-cs"/>
              </a:defRPr>
            </a:lvl1pPr>
            <a:lvl2pPr marL="197599" indent="-137132">
              <a:buFont typeface="Arial" panose="020B0604020202020204" pitchFamily="34" charset="0"/>
              <a:buChar char="•"/>
              <a:defRPr/>
            </a:lvl2pPr>
          </a:lstStyle>
          <a:p>
            <a:pPr lvl="0"/>
            <a:r>
              <a:rPr lang="en-US"/>
              <a:t>Edit Master text styles</a:t>
            </a:r>
          </a:p>
          <a:p>
            <a:pPr lvl="1"/>
            <a:r>
              <a:rPr lang="en-US"/>
              <a:t>Second level</a:t>
            </a:r>
          </a:p>
        </p:txBody>
      </p:sp>
      <p:sp>
        <p:nvSpPr>
          <p:cNvPr id="17" name="Text Placeholder 10"/>
          <p:cNvSpPr>
            <a:spLocks noGrp="1"/>
          </p:cNvSpPr>
          <p:nvPr>
            <p:ph type="body" sz="quarter" idx="22"/>
          </p:nvPr>
        </p:nvSpPr>
        <p:spPr>
          <a:xfrm>
            <a:off x="4703665" y="1388443"/>
            <a:ext cx="1948830" cy="442660"/>
          </a:xfrm>
          <a:solidFill>
            <a:schemeClr val="accent6"/>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
        <p:nvSpPr>
          <p:cNvPr id="16" name="Picture Placeholder 6"/>
          <p:cNvSpPr>
            <a:spLocks noGrp="1"/>
          </p:cNvSpPr>
          <p:nvPr>
            <p:ph type="pic" sz="quarter" idx="21"/>
          </p:nvPr>
        </p:nvSpPr>
        <p:spPr>
          <a:xfrm>
            <a:off x="4703665" y="1831103"/>
            <a:ext cx="1948830" cy="1550392"/>
          </a:xfrm>
        </p:spPr>
        <p:txBody>
          <a:bodyPr lIns="72000" tIns="72000" rIns="72000" bIns="72000">
            <a:normAutofit/>
          </a:bodyPr>
          <a:lstStyle>
            <a:lvl1pPr>
              <a:defRPr sz="1100">
                <a:solidFill>
                  <a:schemeClr val="bg2"/>
                </a:solidFill>
              </a:defRPr>
            </a:lvl1pPr>
          </a:lstStyle>
          <a:p>
            <a:r>
              <a:rPr lang="en-US"/>
              <a:t>Click icon to add picture</a:t>
            </a:r>
            <a:endParaRPr lang="en-GB"/>
          </a:p>
        </p:txBody>
      </p:sp>
      <p:sp>
        <p:nvSpPr>
          <p:cNvPr id="18" name="Text Placeholder 10"/>
          <p:cNvSpPr>
            <a:spLocks noGrp="1"/>
          </p:cNvSpPr>
          <p:nvPr>
            <p:ph type="body" sz="quarter" idx="23"/>
          </p:nvPr>
        </p:nvSpPr>
        <p:spPr>
          <a:xfrm>
            <a:off x="6937995" y="3481305"/>
            <a:ext cx="1948830" cy="840694"/>
          </a:xfrm>
        </p:spPr>
        <p:txBody>
          <a:bodyPr/>
          <a:lstStyle>
            <a:lvl1pPr>
              <a:defRPr lang="en-US" sz="1200" kern="1200" cap="none" baseline="0" dirty="0" smtClean="0">
                <a:solidFill>
                  <a:schemeClr val="tx1"/>
                </a:solidFill>
                <a:latin typeface="+mn-lt"/>
                <a:ea typeface="+mn-ea"/>
                <a:cs typeface="+mn-cs"/>
              </a:defRPr>
            </a:lvl1pPr>
            <a:lvl2pPr marL="197599" indent="-137132">
              <a:buFont typeface="Arial" panose="020B0604020202020204" pitchFamily="34" charset="0"/>
              <a:buChar char="•"/>
              <a:defRPr/>
            </a:lvl2pPr>
          </a:lstStyle>
          <a:p>
            <a:pPr lvl="0"/>
            <a:r>
              <a:rPr lang="en-US"/>
              <a:t>Edit Master text styles</a:t>
            </a:r>
          </a:p>
          <a:p>
            <a:pPr lvl="1"/>
            <a:r>
              <a:rPr lang="en-US"/>
              <a:t>Second level</a:t>
            </a:r>
          </a:p>
        </p:txBody>
      </p:sp>
      <p:sp>
        <p:nvSpPr>
          <p:cNvPr id="20" name="Text Placeholder 10"/>
          <p:cNvSpPr>
            <a:spLocks noGrp="1"/>
          </p:cNvSpPr>
          <p:nvPr>
            <p:ph type="body" sz="quarter" idx="25"/>
          </p:nvPr>
        </p:nvSpPr>
        <p:spPr>
          <a:xfrm>
            <a:off x="6937995" y="1388443"/>
            <a:ext cx="1948830" cy="442660"/>
          </a:xfrm>
          <a:solidFill>
            <a:schemeClr val="accent3"/>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
        <p:nvSpPr>
          <p:cNvPr id="19" name="Picture Placeholder 6"/>
          <p:cNvSpPr>
            <a:spLocks noGrp="1"/>
          </p:cNvSpPr>
          <p:nvPr>
            <p:ph type="pic" sz="quarter" idx="24"/>
          </p:nvPr>
        </p:nvSpPr>
        <p:spPr>
          <a:xfrm>
            <a:off x="6937995" y="1831103"/>
            <a:ext cx="1948830" cy="1550392"/>
          </a:xfrm>
        </p:spPr>
        <p:txBody>
          <a:bodyPr lIns="72000" tIns="72000" rIns="72000" bIns="72000">
            <a:normAutofit/>
          </a:bodyPr>
          <a:lstStyle>
            <a:lvl1pPr>
              <a:defRPr sz="1100">
                <a:solidFill>
                  <a:schemeClr val="bg2"/>
                </a:solidFill>
              </a:defRPr>
            </a:lvl1pPr>
          </a:lstStyle>
          <a:p>
            <a:r>
              <a:rPr lang="en-US"/>
              <a:t>Click icon to add picture</a:t>
            </a:r>
            <a:endParaRPr lang="en-GB"/>
          </a:p>
        </p:txBody>
      </p:sp>
    </p:spTree>
    <p:extLst>
      <p:ext uri="{BB962C8B-B14F-4D97-AF65-F5344CB8AC3E}">
        <p14:creationId xmlns:p14="http://schemas.microsoft.com/office/powerpoint/2010/main" val="33269144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1_2 Column 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000" y="643468"/>
            <a:ext cx="8654595" cy="461548"/>
          </a:xfrm>
        </p:spPr>
        <p:txBody>
          <a:bodyPr/>
          <a:lstStyle/>
          <a:p>
            <a:r>
              <a:rPr lang="en-US" dirty="0"/>
              <a:t>Click to add emphasis part of title</a:t>
            </a:r>
          </a:p>
        </p:txBody>
      </p:sp>
      <p:sp>
        <p:nvSpPr>
          <p:cNvPr id="8" name="Text Placeholder 7"/>
          <p:cNvSpPr>
            <a:spLocks noGrp="1"/>
          </p:cNvSpPr>
          <p:nvPr>
            <p:ph type="body" sz="quarter" idx="13" hasCustomPrompt="1"/>
          </p:nvPr>
        </p:nvSpPr>
        <p:spPr>
          <a:xfrm>
            <a:off x="234000" y="248323"/>
            <a:ext cx="6710517" cy="442661"/>
          </a:xfrm>
        </p:spPr>
        <p:txBody>
          <a:bodyPr anchor="b">
            <a:normAutofit/>
          </a:bodyPr>
          <a:lstStyle>
            <a:lvl1pPr marL="0" indent="0">
              <a:buNone/>
              <a:defRPr sz="1900" b="0">
                <a:solidFill>
                  <a:schemeClr val="bg2"/>
                </a:solidFill>
              </a:defRPr>
            </a:lvl1pPr>
          </a:lstStyle>
          <a:p>
            <a:pPr lvl="0"/>
            <a:r>
              <a:rPr lang="en-US" dirty="0"/>
              <a:t>CLICK TO ADD TAG LINE OR BEGINNING OF TITLE</a:t>
            </a:r>
            <a:endParaRPr lang="en-GB" dirty="0"/>
          </a:p>
        </p:txBody>
      </p:sp>
      <p:sp>
        <p:nvSpPr>
          <p:cNvPr id="13" name="Text Placeholder 10"/>
          <p:cNvSpPr>
            <a:spLocks noGrp="1"/>
          </p:cNvSpPr>
          <p:nvPr>
            <p:ph type="body" sz="quarter" idx="18"/>
          </p:nvPr>
        </p:nvSpPr>
        <p:spPr>
          <a:xfrm>
            <a:off x="242687" y="1388443"/>
            <a:ext cx="3864347" cy="442661"/>
          </a:xfrm>
          <a:solidFill>
            <a:schemeClr val="tx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
        <p:nvSpPr>
          <p:cNvPr id="14" name="Text Placeholder 10"/>
          <p:cNvSpPr>
            <a:spLocks noGrp="1"/>
          </p:cNvSpPr>
          <p:nvPr>
            <p:ph type="body" sz="quarter" idx="19"/>
          </p:nvPr>
        </p:nvSpPr>
        <p:spPr>
          <a:xfrm>
            <a:off x="5012927" y="1388443"/>
            <a:ext cx="3873898" cy="442661"/>
          </a:xfrm>
          <a:solidFill>
            <a:schemeClr val="accent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
        <p:nvSpPr>
          <p:cNvPr id="10" name="Text Placeholder 9"/>
          <p:cNvSpPr>
            <a:spLocks noGrp="1"/>
          </p:cNvSpPr>
          <p:nvPr>
            <p:ph type="body" sz="quarter" idx="20"/>
          </p:nvPr>
        </p:nvSpPr>
        <p:spPr>
          <a:xfrm>
            <a:off x="242687" y="2001691"/>
            <a:ext cx="3864347" cy="2029761"/>
          </a:xfrm>
        </p:spPr>
        <p:txBody>
          <a:bodyPr lIns="73459" rIns="24486"/>
          <a:lstStyle>
            <a:lvl1pPr>
              <a:defRPr sz="15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9"/>
          <p:cNvSpPr>
            <a:spLocks noGrp="1"/>
          </p:cNvSpPr>
          <p:nvPr>
            <p:ph type="body" sz="quarter" idx="21"/>
          </p:nvPr>
        </p:nvSpPr>
        <p:spPr>
          <a:xfrm>
            <a:off x="5012927" y="2001691"/>
            <a:ext cx="3873898" cy="2029761"/>
          </a:xfrm>
        </p:spPr>
        <p:txBody>
          <a:bodyPr lIns="73459" rIns="24486"/>
          <a:lstStyle>
            <a:lvl1pPr>
              <a:defRPr sz="15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Text Placeholder 6"/>
          <p:cNvSpPr>
            <a:spLocks noGrp="1"/>
          </p:cNvSpPr>
          <p:nvPr>
            <p:ph type="body" sz="quarter" idx="16" hasCustomPrompt="1"/>
          </p:nvPr>
        </p:nvSpPr>
        <p:spPr>
          <a:xfrm>
            <a:off x="232376" y="4215715"/>
            <a:ext cx="6725791" cy="318287"/>
          </a:xfrm>
        </p:spPr>
        <p:txBody>
          <a:bodyPr anchor="b">
            <a:normAutofit/>
          </a:bodyPr>
          <a:lstStyle>
            <a:lvl1pPr algn="l">
              <a:lnSpc>
                <a:spcPct val="95000"/>
              </a:lnSpc>
              <a:spcBef>
                <a:spcPts val="204"/>
              </a:spcBef>
              <a:defRPr sz="1000" cap="none" baseline="0">
                <a:solidFill>
                  <a:schemeClr val="tx1"/>
                </a:solidFill>
              </a:defRPr>
            </a:lvl1pPr>
          </a:lstStyle>
          <a:p>
            <a:pPr lvl="0"/>
            <a:r>
              <a:rPr lang="en-US" dirty="0"/>
              <a:t>Question and Base</a:t>
            </a:r>
            <a:endParaRPr lang="en-GB" dirty="0"/>
          </a:p>
        </p:txBody>
      </p:sp>
    </p:spTree>
    <p:extLst>
      <p:ext uri="{BB962C8B-B14F-4D97-AF65-F5344CB8AC3E}">
        <p14:creationId xmlns:p14="http://schemas.microsoft.com/office/powerpoint/2010/main" val="27678250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_3 Column 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000" y="643468"/>
            <a:ext cx="8654595" cy="461548"/>
          </a:xfrm>
        </p:spPr>
        <p:txBody>
          <a:bodyPr/>
          <a:lstStyle/>
          <a:p>
            <a:r>
              <a:rPr lang="en-US" dirty="0"/>
              <a:t>Click to add emphasis part of title</a:t>
            </a:r>
          </a:p>
        </p:txBody>
      </p:sp>
      <p:sp>
        <p:nvSpPr>
          <p:cNvPr id="8" name="Text Placeholder 7"/>
          <p:cNvSpPr>
            <a:spLocks noGrp="1"/>
          </p:cNvSpPr>
          <p:nvPr>
            <p:ph type="body" sz="quarter" idx="13" hasCustomPrompt="1"/>
          </p:nvPr>
        </p:nvSpPr>
        <p:spPr>
          <a:xfrm>
            <a:off x="234000" y="248323"/>
            <a:ext cx="6710517" cy="442661"/>
          </a:xfrm>
        </p:spPr>
        <p:txBody>
          <a:bodyPr anchor="b">
            <a:normAutofit/>
          </a:bodyPr>
          <a:lstStyle>
            <a:lvl1pPr marL="0" indent="0">
              <a:buNone/>
              <a:defRPr sz="1900" b="0">
                <a:solidFill>
                  <a:schemeClr val="bg2"/>
                </a:solidFill>
              </a:defRPr>
            </a:lvl1pPr>
          </a:lstStyle>
          <a:p>
            <a:pPr lvl="0"/>
            <a:r>
              <a:rPr lang="en-US" dirty="0"/>
              <a:t>CLICK TO ADD TAG LINE OR BEGINNING OF TITLE</a:t>
            </a:r>
            <a:endParaRPr lang="en-GB" dirty="0"/>
          </a:p>
        </p:txBody>
      </p:sp>
      <p:sp>
        <p:nvSpPr>
          <p:cNvPr id="13" name="Text Placeholder 10"/>
          <p:cNvSpPr>
            <a:spLocks noGrp="1"/>
          </p:cNvSpPr>
          <p:nvPr>
            <p:ph type="body" sz="quarter" idx="18"/>
          </p:nvPr>
        </p:nvSpPr>
        <p:spPr>
          <a:xfrm>
            <a:off x="242686" y="1388444"/>
            <a:ext cx="2654085" cy="442661"/>
          </a:xfrm>
          <a:solidFill>
            <a:schemeClr val="tx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
        <p:nvSpPr>
          <p:cNvPr id="14" name="Text Placeholder 10"/>
          <p:cNvSpPr>
            <a:spLocks noGrp="1"/>
          </p:cNvSpPr>
          <p:nvPr>
            <p:ph type="body" sz="quarter" idx="19"/>
          </p:nvPr>
        </p:nvSpPr>
        <p:spPr>
          <a:xfrm>
            <a:off x="3255264" y="1388443"/>
            <a:ext cx="2654085" cy="442661"/>
          </a:xfrm>
          <a:solidFill>
            <a:schemeClr val="accent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
        <p:nvSpPr>
          <p:cNvPr id="17" name="Text Placeholder 10"/>
          <p:cNvSpPr>
            <a:spLocks noGrp="1"/>
          </p:cNvSpPr>
          <p:nvPr>
            <p:ph type="body" sz="quarter" idx="22"/>
          </p:nvPr>
        </p:nvSpPr>
        <p:spPr>
          <a:xfrm>
            <a:off x="6232737" y="1388444"/>
            <a:ext cx="2654085" cy="442661"/>
          </a:xfrm>
          <a:solidFill>
            <a:schemeClr val="accent6"/>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
        <p:nvSpPr>
          <p:cNvPr id="18" name="Text Placeholder 9"/>
          <p:cNvSpPr>
            <a:spLocks noGrp="1"/>
          </p:cNvSpPr>
          <p:nvPr>
            <p:ph type="body" sz="quarter" idx="23"/>
          </p:nvPr>
        </p:nvSpPr>
        <p:spPr>
          <a:xfrm>
            <a:off x="250368" y="2001691"/>
            <a:ext cx="2654086" cy="2029761"/>
          </a:xfrm>
        </p:spPr>
        <p:txBody>
          <a:bodyPr lIns="73459" rIns="24486"/>
          <a:lstStyle>
            <a:lvl1pPr>
              <a:defRPr sz="15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9" name="Text Placeholder 9"/>
          <p:cNvSpPr>
            <a:spLocks noGrp="1"/>
          </p:cNvSpPr>
          <p:nvPr>
            <p:ph type="body" sz="quarter" idx="21"/>
          </p:nvPr>
        </p:nvSpPr>
        <p:spPr>
          <a:xfrm>
            <a:off x="3255266" y="2001691"/>
            <a:ext cx="2654086" cy="2029761"/>
          </a:xfrm>
        </p:spPr>
        <p:txBody>
          <a:bodyPr lIns="73459" rIns="24486"/>
          <a:lstStyle>
            <a:lvl1pPr>
              <a:defRPr sz="15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0" name="Text Placeholder 9"/>
          <p:cNvSpPr>
            <a:spLocks noGrp="1"/>
          </p:cNvSpPr>
          <p:nvPr>
            <p:ph type="body" sz="quarter" idx="24"/>
          </p:nvPr>
        </p:nvSpPr>
        <p:spPr>
          <a:xfrm>
            <a:off x="6232739" y="2001691"/>
            <a:ext cx="2654086" cy="2029761"/>
          </a:xfrm>
        </p:spPr>
        <p:txBody>
          <a:bodyPr lIns="73459" rIns="24486"/>
          <a:lstStyle>
            <a:lvl1pPr>
              <a:defRPr sz="15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6"/>
          <p:cNvSpPr>
            <a:spLocks noGrp="1"/>
          </p:cNvSpPr>
          <p:nvPr>
            <p:ph type="body" sz="quarter" idx="16" hasCustomPrompt="1"/>
          </p:nvPr>
        </p:nvSpPr>
        <p:spPr>
          <a:xfrm>
            <a:off x="232377" y="4215715"/>
            <a:ext cx="7880266" cy="318287"/>
          </a:xfrm>
        </p:spPr>
        <p:txBody>
          <a:bodyPr anchor="b">
            <a:normAutofit/>
          </a:bodyPr>
          <a:lstStyle>
            <a:lvl1pPr algn="l">
              <a:lnSpc>
                <a:spcPct val="95000"/>
              </a:lnSpc>
              <a:spcBef>
                <a:spcPts val="204"/>
              </a:spcBef>
              <a:defRPr sz="1000" cap="none" baseline="0">
                <a:solidFill>
                  <a:schemeClr val="tx1"/>
                </a:solidFill>
              </a:defRPr>
            </a:lvl1pPr>
          </a:lstStyle>
          <a:p>
            <a:pPr lvl="0"/>
            <a:r>
              <a:rPr lang="en-US" dirty="0"/>
              <a:t>Question and Base</a:t>
            </a:r>
            <a:endParaRPr lang="en-GB" dirty="0"/>
          </a:p>
        </p:txBody>
      </p:sp>
    </p:spTree>
    <p:extLst>
      <p:ext uri="{BB962C8B-B14F-4D97-AF65-F5344CB8AC3E}">
        <p14:creationId xmlns:p14="http://schemas.microsoft.com/office/powerpoint/2010/main" val="35178753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4 Column 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000" y="643468"/>
            <a:ext cx="7870391" cy="461548"/>
          </a:xfrm>
        </p:spPr>
        <p:txBody>
          <a:bodyPr/>
          <a:lstStyle/>
          <a:p>
            <a:r>
              <a:rPr lang="en-US" dirty="0"/>
              <a:t>Click to add emphasis part of title</a:t>
            </a:r>
          </a:p>
        </p:txBody>
      </p:sp>
      <p:sp>
        <p:nvSpPr>
          <p:cNvPr id="8" name="Text Placeholder 7"/>
          <p:cNvSpPr>
            <a:spLocks noGrp="1"/>
          </p:cNvSpPr>
          <p:nvPr>
            <p:ph type="body" sz="quarter" idx="13" hasCustomPrompt="1"/>
          </p:nvPr>
        </p:nvSpPr>
        <p:spPr>
          <a:xfrm>
            <a:off x="234000" y="248323"/>
            <a:ext cx="6710517" cy="442661"/>
          </a:xfrm>
        </p:spPr>
        <p:txBody>
          <a:bodyPr anchor="b">
            <a:normAutofit/>
          </a:bodyPr>
          <a:lstStyle>
            <a:lvl1pPr marL="0" indent="0">
              <a:buNone/>
              <a:defRPr sz="1900" b="0">
                <a:solidFill>
                  <a:schemeClr val="bg2"/>
                </a:solidFill>
              </a:defRPr>
            </a:lvl1pPr>
          </a:lstStyle>
          <a:p>
            <a:pPr lvl="0"/>
            <a:r>
              <a:rPr lang="en-US" dirty="0"/>
              <a:t>CLICK TO ADD TAG LINE OR BEGINNING OF TITLE</a:t>
            </a:r>
            <a:endParaRPr lang="en-GB" dirty="0"/>
          </a:p>
        </p:txBody>
      </p:sp>
      <p:sp>
        <p:nvSpPr>
          <p:cNvPr id="13" name="Text Placeholder 10"/>
          <p:cNvSpPr>
            <a:spLocks noGrp="1"/>
          </p:cNvSpPr>
          <p:nvPr>
            <p:ph type="body" sz="quarter" idx="18"/>
          </p:nvPr>
        </p:nvSpPr>
        <p:spPr>
          <a:xfrm>
            <a:off x="240527" y="1388443"/>
            <a:ext cx="1912119" cy="442661"/>
          </a:xfrm>
          <a:solidFill>
            <a:schemeClr val="tx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
        <p:nvSpPr>
          <p:cNvPr id="14" name="Text Placeholder 10"/>
          <p:cNvSpPr>
            <a:spLocks noGrp="1"/>
          </p:cNvSpPr>
          <p:nvPr>
            <p:ph type="body" sz="quarter" idx="19"/>
          </p:nvPr>
        </p:nvSpPr>
        <p:spPr>
          <a:xfrm>
            <a:off x="2477192" y="1388443"/>
            <a:ext cx="1912119" cy="442661"/>
          </a:xfrm>
          <a:solidFill>
            <a:schemeClr val="accent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
        <p:nvSpPr>
          <p:cNvPr id="17" name="Text Placeholder 10"/>
          <p:cNvSpPr>
            <a:spLocks noGrp="1"/>
          </p:cNvSpPr>
          <p:nvPr>
            <p:ph type="body" sz="quarter" idx="22"/>
          </p:nvPr>
        </p:nvSpPr>
        <p:spPr>
          <a:xfrm>
            <a:off x="4713857" y="1388443"/>
            <a:ext cx="1912119" cy="442661"/>
          </a:xfrm>
          <a:solidFill>
            <a:schemeClr val="accent6"/>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
        <p:nvSpPr>
          <p:cNvPr id="20" name="Text Placeholder 10"/>
          <p:cNvSpPr>
            <a:spLocks noGrp="1"/>
          </p:cNvSpPr>
          <p:nvPr>
            <p:ph type="body" sz="quarter" idx="25"/>
          </p:nvPr>
        </p:nvSpPr>
        <p:spPr>
          <a:xfrm>
            <a:off x="6950523" y="1388443"/>
            <a:ext cx="1912119" cy="442661"/>
          </a:xfrm>
          <a:solidFill>
            <a:schemeClr val="accent3"/>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
        <p:nvSpPr>
          <p:cNvPr id="21" name="Text Placeholder 9"/>
          <p:cNvSpPr>
            <a:spLocks noGrp="1"/>
          </p:cNvSpPr>
          <p:nvPr>
            <p:ph type="body" sz="quarter" idx="20"/>
          </p:nvPr>
        </p:nvSpPr>
        <p:spPr>
          <a:xfrm>
            <a:off x="240527" y="2001691"/>
            <a:ext cx="1912119" cy="2029761"/>
          </a:xfrm>
        </p:spPr>
        <p:txBody>
          <a:bodyPr lIns="73459" rIns="24486"/>
          <a:lstStyle>
            <a:lvl1pPr>
              <a:defRPr sz="15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2" name="Text Placeholder 9"/>
          <p:cNvSpPr>
            <a:spLocks noGrp="1"/>
          </p:cNvSpPr>
          <p:nvPr>
            <p:ph type="body" sz="quarter" idx="21"/>
          </p:nvPr>
        </p:nvSpPr>
        <p:spPr>
          <a:xfrm>
            <a:off x="2477192" y="2001691"/>
            <a:ext cx="1912119" cy="2029761"/>
          </a:xfrm>
        </p:spPr>
        <p:txBody>
          <a:bodyPr lIns="73459" rIns="24486"/>
          <a:lstStyle>
            <a:lvl1pPr>
              <a:defRPr sz="15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3" name="Text Placeholder 9"/>
          <p:cNvSpPr>
            <a:spLocks noGrp="1"/>
          </p:cNvSpPr>
          <p:nvPr>
            <p:ph type="body" sz="quarter" idx="26"/>
          </p:nvPr>
        </p:nvSpPr>
        <p:spPr>
          <a:xfrm>
            <a:off x="4713857" y="2001691"/>
            <a:ext cx="1912119" cy="2029761"/>
          </a:xfrm>
        </p:spPr>
        <p:txBody>
          <a:bodyPr lIns="73459" rIns="24486"/>
          <a:lstStyle>
            <a:lvl1pPr>
              <a:defRPr sz="15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4" name="Text Placeholder 9"/>
          <p:cNvSpPr>
            <a:spLocks noGrp="1"/>
          </p:cNvSpPr>
          <p:nvPr>
            <p:ph type="body" sz="quarter" idx="27"/>
          </p:nvPr>
        </p:nvSpPr>
        <p:spPr>
          <a:xfrm>
            <a:off x="6950523" y="2001691"/>
            <a:ext cx="1912119" cy="2029761"/>
          </a:xfrm>
        </p:spPr>
        <p:txBody>
          <a:bodyPr lIns="73459" rIns="24486"/>
          <a:lstStyle>
            <a:lvl1pPr>
              <a:defRPr sz="15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6"/>
          <p:cNvSpPr>
            <a:spLocks noGrp="1"/>
          </p:cNvSpPr>
          <p:nvPr>
            <p:ph type="body" sz="quarter" idx="16" hasCustomPrompt="1"/>
          </p:nvPr>
        </p:nvSpPr>
        <p:spPr>
          <a:xfrm>
            <a:off x="240527" y="4215715"/>
            <a:ext cx="6717639" cy="318287"/>
          </a:xfrm>
        </p:spPr>
        <p:txBody>
          <a:bodyPr anchor="b">
            <a:normAutofit/>
          </a:bodyPr>
          <a:lstStyle>
            <a:lvl1pPr algn="l">
              <a:lnSpc>
                <a:spcPct val="95000"/>
              </a:lnSpc>
              <a:spcBef>
                <a:spcPts val="204"/>
              </a:spcBef>
              <a:defRPr sz="1000" cap="none" baseline="0">
                <a:solidFill>
                  <a:schemeClr val="tx1"/>
                </a:solidFill>
              </a:defRPr>
            </a:lvl1pPr>
          </a:lstStyle>
          <a:p>
            <a:pPr lvl="0"/>
            <a:r>
              <a:rPr lang="en-US" dirty="0"/>
              <a:t>Question and Base</a:t>
            </a:r>
            <a:endParaRPr lang="en-GB" dirty="0"/>
          </a:p>
        </p:txBody>
      </p:sp>
    </p:spTree>
    <p:extLst>
      <p:ext uri="{BB962C8B-B14F-4D97-AF65-F5344CB8AC3E}">
        <p14:creationId xmlns:p14="http://schemas.microsoft.com/office/powerpoint/2010/main" val="11600139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1_Title Slide - Box Image [Green]">
    <p:bg>
      <p:bgPr>
        <a:solidFill>
          <a:schemeClr val="accent6"/>
        </a:solidFill>
        <a:effectLst/>
      </p:bgPr>
    </p:bg>
    <p:spTree>
      <p:nvGrpSpPr>
        <p:cNvPr id="1" name=""/>
        <p:cNvGrpSpPr/>
        <p:nvPr/>
      </p:nvGrpSpPr>
      <p:grpSpPr>
        <a:xfrm>
          <a:off x="0" y="0"/>
          <a:ext cx="0" cy="0"/>
          <a:chOff x="0" y="0"/>
          <a:chExt cx="0" cy="0"/>
        </a:xfrm>
      </p:grpSpPr>
      <p:sp>
        <p:nvSpPr>
          <p:cNvPr id="12" name="Picture Placeholder 5"/>
          <p:cNvSpPr>
            <a:spLocks noGrp="1"/>
          </p:cNvSpPr>
          <p:nvPr>
            <p:ph type="pic" sz="quarter" idx="18"/>
          </p:nvPr>
        </p:nvSpPr>
        <p:spPr>
          <a:xfrm>
            <a:off x="0" y="-8966"/>
            <a:ext cx="4392706" cy="5152465"/>
          </a:xfrm>
          <a:custGeom>
            <a:avLst/>
            <a:gdLst>
              <a:gd name="connsiteX0" fmla="*/ 0 w 4392706"/>
              <a:gd name="connsiteY0" fmla="*/ 0 h 5143500"/>
              <a:gd name="connsiteX1" fmla="*/ 4392706 w 4392706"/>
              <a:gd name="connsiteY1" fmla="*/ 0 h 5143500"/>
              <a:gd name="connsiteX2" fmla="*/ 4392706 w 4392706"/>
              <a:gd name="connsiteY2" fmla="*/ 5143500 h 5143500"/>
              <a:gd name="connsiteX3" fmla="*/ 0 w 4392706"/>
              <a:gd name="connsiteY3" fmla="*/ 5143500 h 5143500"/>
              <a:gd name="connsiteX4" fmla="*/ 0 w 4392706"/>
              <a:gd name="connsiteY4" fmla="*/ 0 h 5143500"/>
              <a:gd name="connsiteX0" fmla="*/ 0 w 4392706"/>
              <a:gd name="connsiteY0" fmla="*/ 8965 h 5152465"/>
              <a:gd name="connsiteX1" fmla="*/ 2707341 w 4392706"/>
              <a:gd name="connsiteY1" fmla="*/ 0 h 5152465"/>
              <a:gd name="connsiteX2" fmla="*/ 4392706 w 4392706"/>
              <a:gd name="connsiteY2" fmla="*/ 5152465 h 5152465"/>
              <a:gd name="connsiteX3" fmla="*/ 0 w 4392706"/>
              <a:gd name="connsiteY3" fmla="*/ 5152465 h 5152465"/>
              <a:gd name="connsiteX4" fmla="*/ 0 w 4392706"/>
              <a:gd name="connsiteY4" fmla="*/ 8965 h 5152465"/>
              <a:gd name="connsiteX0" fmla="*/ 0 w 4392706"/>
              <a:gd name="connsiteY0" fmla="*/ 8965 h 5152465"/>
              <a:gd name="connsiteX1" fmla="*/ 2707341 w 4392706"/>
              <a:gd name="connsiteY1" fmla="*/ 0 h 5152465"/>
              <a:gd name="connsiteX2" fmla="*/ 4392706 w 4392706"/>
              <a:gd name="connsiteY2" fmla="*/ 5152465 h 5152465"/>
              <a:gd name="connsiteX3" fmla="*/ 0 w 4392706"/>
              <a:gd name="connsiteY3" fmla="*/ 5152465 h 5152465"/>
              <a:gd name="connsiteX4" fmla="*/ 0 w 4392706"/>
              <a:gd name="connsiteY4" fmla="*/ 8965 h 5152465"/>
              <a:gd name="connsiteX0" fmla="*/ 0 w 4392706"/>
              <a:gd name="connsiteY0" fmla="*/ 8965 h 5152465"/>
              <a:gd name="connsiteX1" fmla="*/ 2716306 w 4392706"/>
              <a:gd name="connsiteY1" fmla="*/ 0 h 5152465"/>
              <a:gd name="connsiteX2" fmla="*/ 4392706 w 4392706"/>
              <a:gd name="connsiteY2" fmla="*/ 5152465 h 5152465"/>
              <a:gd name="connsiteX3" fmla="*/ 0 w 4392706"/>
              <a:gd name="connsiteY3" fmla="*/ 5152465 h 5152465"/>
              <a:gd name="connsiteX4" fmla="*/ 0 w 4392706"/>
              <a:gd name="connsiteY4" fmla="*/ 8965 h 51524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2706" h="5152465">
                <a:moveTo>
                  <a:pt x="0" y="8965"/>
                </a:moveTo>
                <a:lnTo>
                  <a:pt x="2716306" y="0"/>
                </a:lnTo>
                <a:lnTo>
                  <a:pt x="4392706" y="5152465"/>
                </a:lnTo>
                <a:lnTo>
                  <a:pt x="0" y="5152465"/>
                </a:lnTo>
                <a:lnTo>
                  <a:pt x="0" y="8965"/>
                </a:lnTo>
                <a:close/>
              </a:path>
            </a:pathLst>
          </a:custGeom>
        </p:spPr>
        <p:txBody>
          <a:bodyPr/>
          <a:lstStyle/>
          <a:p>
            <a:r>
              <a:rPr lang="en-US"/>
              <a:t>Click icon to add picture</a:t>
            </a:r>
            <a:endParaRPr lang="en-GB"/>
          </a:p>
        </p:txBody>
      </p:sp>
      <p:sp>
        <p:nvSpPr>
          <p:cNvPr id="3" name="Subtitle 2"/>
          <p:cNvSpPr>
            <a:spLocks noGrp="1"/>
          </p:cNvSpPr>
          <p:nvPr>
            <p:ph type="subTitle" idx="1" hasCustomPrompt="1"/>
          </p:nvPr>
        </p:nvSpPr>
        <p:spPr>
          <a:xfrm>
            <a:off x="4652766" y="1388444"/>
            <a:ext cx="4216925" cy="2247851"/>
          </a:xfrm>
        </p:spPr>
        <p:txBody>
          <a:bodyPr anchor="ctr">
            <a:normAutofit/>
          </a:bodyPr>
          <a:lstStyle>
            <a:lvl1pPr marL="0" indent="0" algn="l">
              <a:buNone/>
              <a:defRPr sz="2700" baseline="0">
                <a:solidFill>
                  <a:schemeClr val="bg1"/>
                </a:solidFill>
              </a:defRPr>
            </a:lvl1pPr>
            <a:lvl2pPr marL="3240" indent="0" algn="l">
              <a:lnSpc>
                <a:spcPct val="90000"/>
              </a:lnSpc>
              <a:spcBef>
                <a:spcPts val="408"/>
              </a:spcBef>
              <a:buNone/>
              <a:tabLst/>
              <a:defRPr sz="2200" baseline="0">
                <a:solidFill>
                  <a:schemeClr val="bg1">
                    <a:alpha val="70000"/>
                  </a:schemeClr>
                </a:solidFill>
              </a:defRPr>
            </a:lvl2pPr>
            <a:lvl3pPr marL="924282" indent="0" algn="ctr">
              <a:buNone/>
              <a:defRPr>
                <a:solidFill>
                  <a:schemeClr val="tx1">
                    <a:tint val="75000"/>
                  </a:schemeClr>
                </a:solidFill>
              </a:defRPr>
            </a:lvl3pPr>
            <a:lvl4pPr marL="1386422" indent="0" algn="ctr">
              <a:buNone/>
              <a:defRPr>
                <a:solidFill>
                  <a:schemeClr val="tx1">
                    <a:tint val="75000"/>
                  </a:schemeClr>
                </a:solidFill>
              </a:defRPr>
            </a:lvl4pPr>
            <a:lvl5pPr marL="1848564" indent="0" algn="ctr">
              <a:buNone/>
              <a:defRPr>
                <a:solidFill>
                  <a:schemeClr val="tx1">
                    <a:tint val="75000"/>
                  </a:schemeClr>
                </a:solidFill>
              </a:defRPr>
            </a:lvl5pPr>
            <a:lvl6pPr marL="2310704" indent="0" algn="ctr">
              <a:buNone/>
              <a:defRPr>
                <a:solidFill>
                  <a:schemeClr val="tx1">
                    <a:tint val="75000"/>
                  </a:schemeClr>
                </a:solidFill>
              </a:defRPr>
            </a:lvl6pPr>
            <a:lvl7pPr marL="2772846" indent="0" algn="ctr">
              <a:buNone/>
              <a:defRPr>
                <a:solidFill>
                  <a:schemeClr val="tx1">
                    <a:tint val="75000"/>
                  </a:schemeClr>
                </a:solidFill>
              </a:defRPr>
            </a:lvl7pPr>
            <a:lvl8pPr marL="3234986" indent="0" algn="ctr">
              <a:buNone/>
              <a:defRPr>
                <a:solidFill>
                  <a:schemeClr val="tx1">
                    <a:tint val="75000"/>
                  </a:schemeClr>
                </a:solidFill>
              </a:defRPr>
            </a:lvl8pPr>
            <a:lvl9pPr marL="3697126" indent="0" algn="ctr">
              <a:buNone/>
              <a:defRPr>
                <a:solidFill>
                  <a:schemeClr val="tx1">
                    <a:tint val="75000"/>
                  </a:schemeClr>
                </a:solidFill>
              </a:defRPr>
            </a:lvl9pPr>
          </a:lstStyle>
          <a:p>
            <a:r>
              <a:rPr lang="en-US" dirty="0"/>
              <a:t>Slide Title</a:t>
            </a:r>
          </a:p>
          <a:p>
            <a:pPr lvl="1"/>
            <a:r>
              <a:rPr lang="en-US" dirty="0"/>
              <a:t>Lorem ipsum dolor sit amet, consectetuer adipiscing elit. Maecenas porttitor congue </a:t>
            </a:r>
            <a:r>
              <a:rPr lang="en-US" dirty="0" err="1"/>
              <a:t>massa</a:t>
            </a:r>
            <a:r>
              <a:rPr lang="en-US" dirty="0"/>
              <a:t>.</a:t>
            </a:r>
          </a:p>
        </p:txBody>
      </p:sp>
      <p:pic>
        <p:nvPicPr>
          <p:cNvPr id="7" name="Picture 6" descr="IPSOS_GAMECHANGERS_blue.png"/>
          <p:cNvPicPr>
            <a:picLocks noChangeAspect="1"/>
          </p:cNvPicPr>
          <p:nvPr/>
        </p:nvPicPr>
        <p:blipFill rotWithShape="1">
          <a:blip r:embed="rId2" cstate="print">
            <a:extLst>
              <a:ext uri="{28A0092B-C50C-407E-A947-70E740481C1C}">
                <a14:useLocalDpi xmlns:a14="http://schemas.microsoft.com/office/drawing/2010/main" val="0"/>
              </a:ext>
            </a:extLst>
          </a:blip>
          <a:srcRect l="78888" t="-9671" b="-1"/>
          <a:stretch/>
        </p:blipFill>
        <p:spPr>
          <a:xfrm>
            <a:off x="8521945" y="4594687"/>
            <a:ext cx="377327" cy="355982"/>
          </a:xfrm>
          <a:prstGeom prst="rect">
            <a:avLst/>
          </a:prstGeom>
        </p:spPr>
      </p:pic>
      <p:pic>
        <p:nvPicPr>
          <p:cNvPr id="11" name="Picture 10" descr="IPSOS_GAMECHANGERS_blue.png"/>
          <p:cNvPicPr>
            <a:picLocks noChangeAspect="1"/>
          </p:cNvPicPr>
          <p:nvPr/>
        </p:nvPicPr>
        <p:blipFill rotWithShape="1">
          <a:blip r:embed="rId3" cstate="print">
            <a:extLst>
              <a:ext uri="{BEBA8EAE-BF5A-486C-A8C5-ECC9F3942E4B}">
                <a14:imgProps xmlns:a14="http://schemas.microsoft.com/office/drawing/2010/main">
                  <a14:imgLayer r:embed="rId4">
                    <a14:imgEffect>
                      <a14:brightnessContrast bright="100000"/>
                    </a14:imgEffect>
                  </a14:imgLayer>
                </a14:imgProps>
              </a:ext>
              <a:ext uri="{28A0092B-C50C-407E-A947-70E740481C1C}">
                <a14:useLocalDpi xmlns:a14="http://schemas.microsoft.com/office/drawing/2010/main" val="0"/>
              </a:ext>
            </a:extLst>
          </a:blip>
          <a:srcRect t="14610" r="22774"/>
          <a:stretch/>
        </p:blipFill>
        <p:spPr>
          <a:xfrm>
            <a:off x="6965726" y="4658133"/>
            <a:ext cx="1380186" cy="277168"/>
          </a:xfrm>
          <a:prstGeom prst="rect">
            <a:avLst/>
          </a:prstGeom>
        </p:spPr>
      </p:pic>
      <p:sp>
        <p:nvSpPr>
          <p:cNvPr id="9" name="Footer Placeholder 3"/>
          <p:cNvSpPr>
            <a:spLocks noGrp="1"/>
          </p:cNvSpPr>
          <p:nvPr>
            <p:ph type="ftr" sz="quarter" idx="15"/>
          </p:nvPr>
        </p:nvSpPr>
        <p:spPr>
          <a:xfrm>
            <a:off x="614375" y="4665811"/>
            <a:ext cx="3164412" cy="269490"/>
          </a:xfrm>
          <a:prstGeom prst="rect">
            <a:avLst/>
          </a:prstGeom>
        </p:spPr>
        <p:txBody>
          <a:bodyPr vert="horz" lIns="0" tIns="0" rIns="0" bIns="0" rtlCol="0" anchor="b">
            <a:normAutofit/>
          </a:bodyPr>
          <a:lstStyle>
            <a:lvl1pPr>
              <a:defRPr lang="en-GB" sz="800" cap="none" baseline="0" smtClean="0">
                <a:solidFill>
                  <a:schemeClr val="bg1"/>
                </a:solidFill>
              </a:defRPr>
            </a:lvl1pPr>
          </a:lstStyle>
          <a:p>
            <a:pPr>
              <a:lnSpc>
                <a:spcPct val="95000"/>
              </a:lnSpc>
              <a:spcBef>
                <a:spcPts val="204"/>
              </a:spcBef>
            </a:pPr>
            <a:r>
              <a:rPr lang="en-GB"/>
              <a:t>© 2015 Ipsos. </a:t>
            </a:r>
            <a:endParaRPr lang="en-GB" dirty="0"/>
          </a:p>
        </p:txBody>
      </p:sp>
      <p:sp>
        <p:nvSpPr>
          <p:cNvPr id="10" name="Slide Number Placeholder 8"/>
          <p:cNvSpPr>
            <a:spLocks noGrp="1"/>
          </p:cNvSpPr>
          <p:nvPr>
            <p:ph type="sldNum" sz="quarter" idx="17"/>
          </p:nvPr>
        </p:nvSpPr>
        <p:spPr>
          <a:xfrm>
            <a:off x="247312" y="4665811"/>
            <a:ext cx="382425" cy="260192"/>
          </a:xfrm>
          <a:prstGeom prst="rect">
            <a:avLst/>
          </a:prstGeom>
        </p:spPr>
        <p:txBody>
          <a:bodyPr vert="horz" lIns="0" tIns="0" rIns="0" bIns="0" rtlCol="0" anchor="b">
            <a:normAutofit/>
          </a:bodyPr>
          <a:lstStyle>
            <a:lvl1pPr>
              <a:defRPr lang="en-US" sz="800" cap="none" baseline="0" smtClean="0">
                <a:solidFill>
                  <a:schemeClr val="bg1"/>
                </a:solidFill>
              </a:defRPr>
            </a:lvl1pPr>
          </a:lstStyle>
          <a:p>
            <a:pPr>
              <a:lnSpc>
                <a:spcPct val="95000"/>
              </a:lnSpc>
              <a:spcBef>
                <a:spcPts val="204"/>
              </a:spcBef>
            </a:pPr>
            <a:fld id="{7F034911-0302-4AAB-AEF0-815419E29289}" type="slidenum">
              <a:rPr lang="en-GB" smtClean="0"/>
              <a:pPr>
                <a:lnSpc>
                  <a:spcPct val="95000"/>
                </a:lnSpc>
                <a:spcBef>
                  <a:spcPts val="204"/>
                </a:spcBef>
              </a:pPr>
              <a:t>‹#›</a:t>
            </a:fld>
            <a:endParaRPr lang="en-GB" dirty="0"/>
          </a:p>
        </p:txBody>
      </p:sp>
      <p:pic>
        <p:nvPicPr>
          <p:cNvPr id="8" name="Picture 24"/>
          <p:cNvPicPr>
            <a:picLocks noChangeAspect="1" noChangeArrowheads="1"/>
          </p:cNvPicPr>
          <p:nvPr userDrawn="1"/>
        </p:nvPicPr>
        <p:blipFill>
          <a:blip r:embed="rId5" cstate="print">
            <a:biLevel thresh="25000"/>
            <a:extLst>
              <a:ext uri="{28A0092B-C50C-407E-A947-70E740481C1C}">
                <a14:useLocalDpi xmlns:a14="http://schemas.microsoft.com/office/drawing/2010/main" val="0"/>
              </a:ext>
            </a:extLst>
          </a:blip>
          <a:srcRect/>
          <a:stretch>
            <a:fillRect/>
          </a:stretch>
        </p:blipFill>
        <p:spPr bwMode="auto">
          <a:xfrm>
            <a:off x="7018020" y="213178"/>
            <a:ext cx="1888872" cy="21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97197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ext Optio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add emphasis part of title</a:t>
            </a:r>
          </a:p>
        </p:txBody>
      </p:sp>
      <p:sp>
        <p:nvSpPr>
          <p:cNvPr id="8" name="Text Placeholder 7"/>
          <p:cNvSpPr>
            <a:spLocks noGrp="1"/>
          </p:cNvSpPr>
          <p:nvPr>
            <p:ph type="body" sz="quarter" idx="13" hasCustomPrompt="1"/>
          </p:nvPr>
        </p:nvSpPr>
        <p:spPr>
          <a:xfrm>
            <a:off x="232376" y="248323"/>
            <a:ext cx="6725791" cy="442661"/>
          </a:xfrm>
        </p:spPr>
        <p:txBody>
          <a:bodyPr anchor="b">
            <a:normAutofit/>
          </a:bodyPr>
          <a:lstStyle>
            <a:lvl1pPr marL="0" indent="0">
              <a:buNone/>
              <a:defRPr sz="1900" b="0">
                <a:solidFill>
                  <a:schemeClr val="bg2"/>
                </a:solidFill>
              </a:defRPr>
            </a:lvl1pPr>
          </a:lstStyle>
          <a:p>
            <a:pPr lvl="0"/>
            <a:r>
              <a:rPr lang="en-US" dirty="0"/>
              <a:t>CLICK TO ADD TAG LINE OR BEGINNING OF TITLE</a:t>
            </a:r>
            <a:endParaRPr lang="en-GB" dirty="0"/>
          </a:p>
        </p:txBody>
      </p:sp>
      <p:sp>
        <p:nvSpPr>
          <p:cNvPr id="11" name="Text Placeholder 10"/>
          <p:cNvSpPr>
            <a:spLocks noGrp="1"/>
          </p:cNvSpPr>
          <p:nvPr>
            <p:ph type="body" sz="quarter" idx="14"/>
          </p:nvPr>
        </p:nvSpPr>
        <p:spPr>
          <a:xfrm>
            <a:off x="247650" y="1388443"/>
            <a:ext cx="7870391" cy="2643008"/>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2352133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1_Title Slide - wide image [Green]">
    <p:bg>
      <p:bgPr>
        <a:solidFill>
          <a:schemeClr val="accent6"/>
        </a:solidFill>
        <a:effectLst/>
      </p:bgPr>
    </p:bg>
    <p:spTree>
      <p:nvGrpSpPr>
        <p:cNvPr id="1" name=""/>
        <p:cNvGrpSpPr/>
        <p:nvPr/>
      </p:nvGrpSpPr>
      <p:grpSpPr>
        <a:xfrm>
          <a:off x="0" y="0"/>
          <a:ext cx="0" cy="0"/>
          <a:chOff x="0" y="0"/>
          <a:chExt cx="0" cy="0"/>
        </a:xfrm>
      </p:grpSpPr>
      <p:sp>
        <p:nvSpPr>
          <p:cNvPr id="16" name="Picture Placeholder 3"/>
          <p:cNvSpPr>
            <a:spLocks noGrp="1"/>
          </p:cNvSpPr>
          <p:nvPr>
            <p:ph type="pic" sz="quarter" idx="10"/>
          </p:nvPr>
        </p:nvSpPr>
        <p:spPr>
          <a:xfrm>
            <a:off x="0" y="-8964"/>
            <a:ext cx="6223748" cy="5152464"/>
          </a:xfrm>
          <a:custGeom>
            <a:avLst/>
            <a:gdLst>
              <a:gd name="connsiteX0" fmla="*/ 0 w 6438900"/>
              <a:gd name="connsiteY0" fmla="*/ 0 h 5143500"/>
              <a:gd name="connsiteX1" fmla="*/ 6438900 w 6438900"/>
              <a:gd name="connsiteY1" fmla="*/ 0 h 5143500"/>
              <a:gd name="connsiteX2" fmla="*/ 6438900 w 6438900"/>
              <a:gd name="connsiteY2" fmla="*/ 5143500 h 5143500"/>
              <a:gd name="connsiteX3" fmla="*/ 0 w 6438900"/>
              <a:gd name="connsiteY3" fmla="*/ 5143500 h 5143500"/>
              <a:gd name="connsiteX4" fmla="*/ 0 w 6438900"/>
              <a:gd name="connsiteY4" fmla="*/ 0 h 5143500"/>
              <a:gd name="connsiteX0" fmla="*/ 0 w 6438900"/>
              <a:gd name="connsiteY0" fmla="*/ 0 h 5143500"/>
              <a:gd name="connsiteX1" fmla="*/ 4654924 w 6438900"/>
              <a:gd name="connsiteY1" fmla="*/ 0 h 5143500"/>
              <a:gd name="connsiteX2" fmla="*/ 6438900 w 6438900"/>
              <a:gd name="connsiteY2" fmla="*/ 5143500 h 5143500"/>
              <a:gd name="connsiteX3" fmla="*/ 0 w 6438900"/>
              <a:gd name="connsiteY3" fmla="*/ 5143500 h 5143500"/>
              <a:gd name="connsiteX4" fmla="*/ 0 w 6438900"/>
              <a:gd name="connsiteY4" fmla="*/ 0 h 5143500"/>
              <a:gd name="connsiteX0" fmla="*/ 0 w 6340288"/>
              <a:gd name="connsiteY0" fmla="*/ 0 h 5143500"/>
              <a:gd name="connsiteX1" fmla="*/ 4654924 w 6340288"/>
              <a:gd name="connsiteY1" fmla="*/ 0 h 5143500"/>
              <a:gd name="connsiteX2" fmla="*/ 6340288 w 6340288"/>
              <a:gd name="connsiteY2" fmla="*/ 5143500 h 5143500"/>
              <a:gd name="connsiteX3" fmla="*/ 0 w 6340288"/>
              <a:gd name="connsiteY3" fmla="*/ 5143500 h 5143500"/>
              <a:gd name="connsiteX4" fmla="*/ 0 w 6340288"/>
              <a:gd name="connsiteY4" fmla="*/ 0 h 5143500"/>
              <a:gd name="connsiteX0" fmla="*/ 0 w 6205818"/>
              <a:gd name="connsiteY0" fmla="*/ 0 h 5143500"/>
              <a:gd name="connsiteX1" fmla="*/ 4654924 w 6205818"/>
              <a:gd name="connsiteY1" fmla="*/ 0 h 5143500"/>
              <a:gd name="connsiteX2" fmla="*/ 6205818 w 6205818"/>
              <a:gd name="connsiteY2" fmla="*/ 5134535 h 5143500"/>
              <a:gd name="connsiteX3" fmla="*/ 0 w 6205818"/>
              <a:gd name="connsiteY3" fmla="*/ 5143500 h 5143500"/>
              <a:gd name="connsiteX4" fmla="*/ 0 w 6205818"/>
              <a:gd name="connsiteY4" fmla="*/ 0 h 5143500"/>
              <a:gd name="connsiteX0" fmla="*/ 0 w 6205818"/>
              <a:gd name="connsiteY0" fmla="*/ 0 h 5143500"/>
              <a:gd name="connsiteX1" fmla="*/ 4493559 w 6205818"/>
              <a:gd name="connsiteY1" fmla="*/ 17930 h 5143500"/>
              <a:gd name="connsiteX2" fmla="*/ 6205818 w 6205818"/>
              <a:gd name="connsiteY2" fmla="*/ 5134535 h 5143500"/>
              <a:gd name="connsiteX3" fmla="*/ 0 w 6205818"/>
              <a:gd name="connsiteY3" fmla="*/ 5143500 h 5143500"/>
              <a:gd name="connsiteX4" fmla="*/ 0 w 6205818"/>
              <a:gd name="connsiteY4" fmla="*/ 0 h 5143500"/>
              <a:gd name="connsiteX0" fmla="*/ 0 w 6205818"/>
              <a:gd name="connsiteY0" fmla="*/ 0 h 5143500"/>
              <a:gd name="connsiteX1" fmla="*/ 4502524 w 6205818"/>
              <a:gd name="connsiteY1" fmla="*/ 26895 h 5143500"/>
              <a:gd name="connsiteX2" fmla="*/ 6205818 w 6205818"/>
              <a:gd name="connsiteY2" fmla="*/ 5134535 h 5143500"/>
              <a:gd name="connsiteX3" fmla="*/ 0 w 6205818"/>
              <a:gd name="connsiteY3" fmla="*/ 5143500 h 5143500"/>
              <a:gd name="connsiteX4" fmla="*/ 0 w 6205818"/>
              <a:gd name="connsiteY4" fmla="*/ 0 h 5143500"/>
              <a:gd name="connsiteX0" fmla="*/ 0 w 6205818"/>
              <a:gd name="connsiteY0" fmla="*/ 0 h 5143500"/>
              <a:gd name="connsiteX1" fmla="*/ 4502524 w 6205818"/>
              <a:gd name="connsiteY1" fmla="*/ 1 h 5143500"/>
              <a:gd name="connsiteX2" fmla="*/ 6205818 w 6205818"/>
              <a:gd name="connsiteY2" fmla="*/ 5134535 h 5143500"/>
              <a:gd name="connsiteX3" fmla="*/ 0 w 6205818"/>
              <a:gd name="connsiteY3" fmla="*/ 5143500 h 5143500"/>
              <a:gd name="connsiteX4" fmla="*/ 0 w 6205818"/>
              <a:gd name="connsiteY4" fmla="*/ 0 h 5143500"/>
              <a:gd name="connsiteX0" fmla="*/ 0 w 6223748"/>
              <a:gd name="connsiteY0" fmla="*/ 0 h 5143500"/>
              <a:gd name="connsiteX1" fmla="*/ 4502524 w 6223748"/>
              <a:gd name="connsiteY1" fmla="*/ 1 h 5143500"/>
              <a:gd name="connsiteX2" fmla="*/ 6223748 w 6223748"/>
              <a:gd name="connsiteY2" fmla="*/ 5143499 h 5143500"/>
              <a:gd name="connsiteX3" fmla="*/ 0 w 6223748"/>
              <a:gd name="connsiteY3" fmla="*/ 5143500 h 5143500"/>
              <a:gd name="connsiteX4" fmla="*/ 0 w 6223748"/>
              <a:gd name="connsiteY4" fmla="*/ 0 h 5143500"/>
              <a:gd name="connsiteX0" fmla="*/ 0 w 6223748"/>
              <a:gd name="connsiteY0" fmla="*/ 8964 h 5152464"/>
              <a:gd name="connsiteX1" fmla="*/ 4529418 w 6223748"/>
              <a:gd name="connsiteY1" fmla="*/ 0 h 5152464"/>
              <a:gd name="connsiteX2" fmla="*/ 6223748 w 6223748"/>
              <a:gd name="connsiteY2" fmla="*/ 5152463 h 5152464"/>
              <a:gd name="connsiteX3" fmla="*/ 0 w 6223748"/>
              <a:gd name="connsiteY3" fmla="*/ 5152464 h 5152464"/>
              <a:gd name="connsiteX4" fmla="*/ 0 w 6223748"/>
              <a:gd name="connsiteY4" fmla="*/ 8964 h 5152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23748" h="5152464">
                <a:moveTo>
                  <a:pt x="0" y="8964"/>
                </a:moveTo>
                <a:lnTo>
                  <a:pt x="4529418" y="0"/>
                </a:lnTo>
                <a:lnTo>
                  <a:pt x="6223748" y="5152463"/>
                </a:lnTo>
                <a:lnTo>
                  <a:pt x="0" y="5152464"/>
                </a:lnTo>
                <a:lnTo>
                  <a:pt x="0" y="8964"/>
                </a:lnTo>
                <a:close/>
              </a:path>
            </a:pathLst>
          </a:custGeom>
        </p:spPr>
        <p:txBody>
          <a:bodyPr/>
          <a:lstStyle/>
          <a:p>
            <a:r>
              <a:rPr lang="en-US"/>
              <a:t>Click icon to add picture</a:t>
            </a:r>
            <a:endParaRPr lang="en-GB"/>
          </a:p>
        </p:txBody>
      </p:sp>
      <p:sp>
        <p:nvSpPr>
          <p:cNvPr id="2" name="Title 1"/>
          <p:cNvSpPr>
            <a:spLocks noGrp="1"/>
          </p:cNvSpPr>
          <p:nvPr>
            <p:ph type="ctrTitle" hasCustomPrompt="1"/>
          </p:nvPr>
        </p:nvSpPr>
        <p:spPr>
          <a:xfrm>
            <a:off x="6678999" y="2102790"/>
            <a:ext cx="2190693" cy="747897"/>
          </a:xfrm>
        </p:spPr>
        <p:txBody>
          <a:bodyPr anchor="ctr"/>
          <a:lstStyle>
            <a:lvl1pPr>
              <a:defRPr sz="2700" baseline="0">
                <a:solidFill>
                  <a:schemeClr val="bg1"/>
                </a:solidFill>
              </a:defRPr>
            </a:lvl1pPr>
          </a:lstStyle>
          <a:p>
            <a:r>
              <a:rPr lang="en-US" dirty="0"/>
              <a:t>TITLE </a:t>
            </a:r>
            <a:r>
              <a:rPr lang="en-US" dirty="0" err="1"/>
              <a:t>TITLE</a:t>
            </a:r>
            <a:r>
              <a:rPr lang="en-US" dirty="0"/>
              <a:t> </a:t>
            </a:r>
            <a:r>
              <a:rPr lang="en-US" dirty="0" err="1"/>
              <a:t>TITLE</a:t>
            </a:r>
            <a:r>
              <a:rPr lang="en-US" dirty="0"/>
              <a:t> </a:t>
            </a:r>
            <a:r>
              <a:rPr lang="en-US" dirty="0" err="1"/>
              <a:t>TITLE</a:t>
            </a:r>
            <a:endParaRPr lang="en-US" dirty="0"/>
          </a:p>
        </p:txBody>
      </p:sp>
      <p:pic>
        <p:nvPicPr>
          <p:cNvPr id="11" name="Picture 10" descr="IPSOS_GAMECHANGERS_blue.png"/>
          <p:cNvPicPr>
            <a:picLocks noChangeAspect="1"/>
          </p:cNvPicPr>
          <p:nvPr/>
        </p:nvPicPr>
        <p:blipFill rotWithShape="1">
          <a:blip r:embed="rId2" cstate="print">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rcRect t="14610" r="22774"/>
          <a:stretch/>
        </p:blipFill>
        <p:spPr>
          <a:xfrm>
            <a:off x="6965726" y="4658133"/>
            <a:ext cx="1380186" cy="277168"/>
          </a:xfrm>
          <a:prstGeom prst="rect">
            <a:avLst/>
          </a:prstGeom>
        </p:spPr>
      </p:pic>
      <p:sp>
        <p:nvSpPr>
          <p:cNvPr id="13" name="Footer Placeholder 3"/>
          <p:cNvSpPr>
            <a:spLocks noGrp="1"/>
          </p:cNvSpPr>
          <p:nvPr>
            <p:ph type="ftr" sz="quarter" idx="15"/>
          </p:nvPr>
        </p:nvSpPr>
        <p:spPr>
          <a:xfrm>
            <a:off x="614374" y="4665811"/>
            <a:ext cx="4951963" cy="260192"/>
          </a:xfrm>
          <a:prstGeom prst="rect">
            <a:avLst/>
          </a:prstGeom>
        </p:spPr>
        <p:txBody>
          <a:bodyPr vert="horz" lIns="0" tIns="0" rIns="0" bIns="0" rtlCol="0" anchor="b">
            <a:normAutofit/>
          </a:bodyPr>
          <a:lstStyle>
            <a:lvl1pPr>
              <a:defRPr lang="en-GB" sz="800" cap="none" baseline="0" smtClean="0">
                <a:solidFill>
                  <a:schemeClr val="bg1"/>
                </a:solidFill>
              </a:defRPr>
            </a:lvl1pPr>
          </a:lstStyle>
          <a:p>
            <a:pPr>
              <a:lnSpc>
                <a:spcPct val="95000"/>
              </a:lnSpc>
              <a:spcBef>
                <a:spcPts val="204"/>
              </a:spcBef>
            </a:pPr>
            <a:r>
              <a:rPr lang="en-GB"/>
              <a:t>© 2015 Ipsos. </a:t>
            </a:r>
            <a:endParaRPr lang="en-GB" dirty="0"/>
          </a:p>
        </p:txBody>
      </p:sp>
      <p:sp>
        <p:nvSpPr>
          <p:cNvPr id="14" name="Slide Number Placeholder 8"/>
          <p:cNvSpPr>
            <a:spLocks noGrp="1"/>
          </p:cNvSpPr>
          <p:nvPr>
            <p:ph type="sldNum" sz="quarter" idx="17"/>
          </p:nvPr>
        </p:nvSpPr>
        <p:spPr>
          <a:xfrm>
            <a:off x="247312" y="4665811"/>
            <a:ext cx="382425" cy="260192"/>
          </a:xfrm>
          <a:prstGeom prst="rect">
            <a:avLst/>
          </a:prstGeom>
        </p:spPr>
        <p:txBody>
          <a:bodyPr vert="horz" lIns="0" tIns="0" rIns="0" bIns="0" rtlCol="0" anchor="b">
            <a:normAutofit/>
          </a:bodyPr>
          <a:lstStyle>
            <a:lvl1pPr>
              <a:defRPr lang="en-US" sz="800" cap="none" baseline="0" smtClean="0">
                <a:solidFill>
                  <a:schemeClr val="bg1"/>
                </a:solidFill>
              </a:defRPr>
            </a:lvl1pPr>
          </a:lstStyle>
          <a:p>
            <a:pPr>
              <a:lnSpc>
                <a:spcPct val="95000"/>
              </a:lnSpc>
              <a:spcBef>
                <a:spcPts val="204"/>
              </a:spcBef>
            </a:pPr>
            <a:fld id="{7F034911-0302-4AAB-AEF0-815419E29289}" type="slidenum">
              <a:rPr lang="en-GB" smtClean="0"/>
              <a:pPr>
                <a:lnSpc>
                  <a:spcPct val="95000"/>
                </a:lnSpc>
                <a:spcBef>
                  <a:spcPts val="204"/>
                </a:spcBef>
              </a:pPr>
              <a:t>‹#›</a:t>
            </a:fld>
            <a:endParaRPr lang="en-GB" dirty="0"/>
          </a:p>
        </p:txBody>
      </p:sp>
      <p:pic>
        <p:nvPicPr>
          <p:cNvPr id="15" name="Picture 14" descr="IPSOS_GAMECHANGERS_blue.png"/>
          <p:cNvPicPr>
            <a:picLocks noChangeAspect="1"/>
          </p:cNvPicPr>
          <p:nvPr userDrawn="1"/>
        </p:nvPicPr>
        <p:blipFill rotWithShape="1">
          <a:blip r:embed="rId4" cstate="print">
            <a:extLst>
              <a:ext uri="{28A0092B-C50C-407E-A947-70E740481C1C}">
                <a14:useLocalDpi xmlns:a14="http://schemas.microsoft.com/office/drawing/2010/main" val="0"/>
              </a:ext>
            </a:extLst>
          </a:blip>
          <a:srcRect l="78888" t="-9671" b="-1"/>
          <a:stretch/>
        </p:blipFill>
        <p:spPr>
          <a:xfrm>
            <a:off x="8521945" y="4594687"/>
            <a:ext cx="377327" cy="355982"/>
          </a:xfrm>
          <a:prstGeom prst="rect">
            <a:avLst/>
          </a:prstGeom>
        </p:spPr>
      </p:pic>
      <p:pic>
        <p:nvPicPr>
          <p:cNvPr id="8" name="Picture 24"/>
          <p:cNvPicPr>
            <a:picLocks noChangeAspect="1" noChangeArrowheads="1"/>
          </p:cNvPicPr>
          <p:nvPr userDrawn="1"/>
        </p:nvPicPr>
        <p:blipFill>
          <a:blip r:embed="rId5" cstate="print">
            <a:biLevel thresh="25000"/>
            <a:extLst>
              <a:ext uri="{28A0092B-C50C-407E-A947-70E740481C1C}">
                <a14:useLocalDpi xmlns:a14="http://schemas.microsoft.com/office/drawing/2010/main" val="0"/>
              </a:ext>
            </a:extLst>
          </a:blip>
          <a:srcRect/>
          <a:stretch>
            <a:fillRect/>
          </a:stretch>
        </p:blipFill>
        <p:spPr bwMode="auto">
          <a:xfrm>
            <a:off x="7018020" y="213178"/>
            <a:ext cx="1888872" cy="21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076817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Fill2_Bullets Only">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000" y="643468"/>
            <a:ext cx="8654595" cy="461548"/>
          </a:xfrm>
        </p:spPr>
        <p:txBody>
          <a:bodyPr/>
          <a:lstStyle>
            <a:lvl1pPr>
              <a:defRPr>
                <a:solidFill>
                  <a:schemeClr val="bg1"/>
                </a:solidFill>
              </a:defRPr>
            </a:lvl1pPr>
          </a:lstStyle>
          <a:p>
            <a:r>
              <a:rPr lang="en-US" dirty="0"/>
              <a:t>Click to add emphasis part of title</a:t>
            </a:r>
          </a:p>
        </p:txBody>
      </p:sp>
      <p:sp>
        <p:nvSpPr>
          <p:cNvPr id="8" name="Text Placeholder 7"/>
          <p:cNvSpPr>
            <a:spLocks noGrp="1"/>
          </p:cNvSpPr>
          <p:nvPr>
            <p:ph type="body" sz="quarter" idx="13" hasCustomPrompt="1"/>
          </p:nvPr>
        </p:nvSpPr>
        <p:spPr>
          <a:xfrm>
            <a:off x="234000" y="248323"/>
            <a:ext cx="6725791" cy="442661"/>
          </a:xfrm>
        </p:spPr>
        <p:txBody>
          <a:bodyPr anchor="b">
            <a:normAutofit/>
          </a:bodyPr>
          <a:lstStyle>
            <a:lvl1pPr marL="0" indent="0">
              <a:buNone/>
              <a:defRPr sz="1900" b="0">
                <a:solidFill>
                  <a:schemeClr val="bg1"/>
                </a:solidFill>
              </a:defRPr>
            </a:lvl1pPr>
          </a:lstStyle>
          <a:p>
            <a:pPr lvl="0"/>
            <a:r>
              <a:rPr lang="en-US" dirty="0"/>
              <a:t>CLICK TO ADD TAG LINE OR BEGINNING OF TITLE</a:t>
            </a:r>
            <a:endParaRPr lang="en-GB" dirty="0"/>
          </a:p>
        </p:txBody>
      </p:sp>
      <p:pic>
        <p:nvPicPr>
          <p:cNvPr id="22" name="Picture 21" descr="IPSOS_GAMECHANGERS_blue.png"/>
          <p:cNvPicPr>
            <a:picLocks noChangeAspect="1"/>
          </p:cNvPicPr>
          <p:nvPr userDrawn="1"/>
        </p:nvPicPr>
        <p:blipFill rotWithShape="1">
          <a:blip r:embed="rId2" cstate="print">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rcRect t="14610" r="22774"/>
          <a:stretch/>
        </p:blipFill>
        <p:spPr>
          <a:xfrm>
            <a:off x="6965726" y="4658133"/>
            <a:ext cx="1380186" cy="277168"/>
          </a:xfrm>
          <a:prstGeom prst="rect">
            <a:avLst/>
          </a:prstGeom>
        </p:spPr>
      </p:pic>
      <p:sp>
        <p:nvSpPr>
          <p:cNvPr id="14" name="TextBox 13"/>
          <p:cNvSpPr txBox="1"/>
          <p:nvPr userDrawn="1"/>
        </p:nvSpPr>
        <p:spPr>
          <a:xfrm>
            <a:off x="239634" y="4686827"/>
            <a:ext cx="307188" cy="238005"/>
          </a:xfrm>
          <a:prstGeom prst="rect">
            <a:avLst/>
          </a:prstGeom>
        </p:spPr>
        <p:txBody>
          <a:bodyPr vert="horz" wrap="none" lIns="0" tIns="0" rIns="0" bIns="0" rtlCol="0" anchor="b">
            <a:normAutofit/>
          </a:bodyPr>
          <a:lstStyle/>
          <a:p>
            <a:pPr marL="0" algn="l" defTabSz="924282" rtl="0" eaLnBrk="1" latinLnBrk="0" hangingPunct="1">
              <a:lnSpc>
                <a:spcPct val="85000"/>
              </a:lnSpc>
              <a:spcBef>
                <a:spcPts val="204"/>
              </a:spcBef>
            </a:pPr>
            <a:fld id="{01990C03-C3A3-48FE-AF6D-3AE397C89625}" type="slidenum">
              <a:rPr lang="en-GB" sz="800" kern="1200" smtClean="0">
                <a:solidFill>
                  <a:schemeClr val="bg1"/>
                </a:solidFill>
                <a:latin typeface="+mn-lt"/>
                <a:ea typeface="+mn-ea"/>
                <a:cs typeface="+mn-cs"/>
              </a:rPr>
              <a:pPr marL="0" algn="l" defTabSz="924282" rtl="0" eaLnBrk="1" latinLnBrk="0" hangingPunct="1">
                <a:lnSpc>
                  <a:spcPct val="85000"/>
                </a:lnSpc>
                <a:spcBef>
                  <a:spcPts val="204"/>
                </a:spcBef>
              </a:pPr>
              <a:t>‹#›</a:t>
            </a:fld>
            <a:endParaRPr lang="en-GB" sz="800" kern="1200" dirty="0">
              <a:solidFill>
                <a:schemeClr val="bg1"/>
              </a:solidFill>
              <a:latin typeface="+mn-lt"/>
              <a:ea typeface="+mn-ea"/>
              <a:cs typeface="+mn-cs"/>
            </a:endParaRPr>
          </a:p>
        </p:txBody>
      </p:sp>
      <p:sp>
        <p:nvSpPr>
          <p:cNvPr id="15" name="TextBox 14"/>
          <p:cNvSpPr txBox="1"/>
          <p:nvPr userDrawn="1"/>
        </p:nvSpPr>
        <p:spPr>
          <a:xfrm>
            <a:off x="629736" y="4755925"/>
            <a:ext cx="691172" cy="168907"/>
          </a:xfrm>
          <a:prstGeom prst="rect">
            <a:avLst/>
          </a:prstGeom>
        </p:spPr>
        <p:txBody>
          <a:bodyPr vert="horz" wrap="none" lIns="0" tIns="0" rIns="0" bIns="0" rtlCol="0" anchor="b">
            <a:normAutofit/>
          </a:bodyPr>
          <a:lstStyle/>
          <a:p>
            <a:pPr marL="0" marR="0" indent="0" algn="l" defTabSz="924282" rtl="0" eaLnBrk="1" fontAlgn="auto" latinLnBrk="0" hangingPunct="1">
              <a:lnSpc>
                <a:spcPct val="85000"/>
              </a:lnSpc>
              <a:spcBef>
                <a:spcPts val="204"/>
              </a:spcBef>
              <a:spcAft>
                <a:spcPts val="0"/>
              </a:spcAft>
              <a:buClrTx/>
              <a:buSzTx/>
              <a:buFontTx/>
              <a:buNone/>
              <a:tabLst/>
              <a:defRPr/>
            </a:pPr>
            <a:r>
              <a:rPr lang="en-GB" sz="800" kern="1200" dirty="0">
                <a:solidFill>
                  <a:schemeClr val="bg1"/>
                </a:solidFill>
                <a:latin typeface="+mn-lt"/>
                <a:ea typeface="+mn-ea"/>
                <a:cs typeface="+mn-cs"/>
              </a:rPr>
              <a:t>© 2015 Ipsos.</a:t>
            </a:r>
            <a:endParaRPr lang="en-GB" sz="1200" dirty="0">
              <a:solidFill>
                <a:schemeClr val="bg1"/>
              </a:solidFill>
            </a:endParaRPr>
          </a:p>
        </p:txBody>
      </p:sp>
      <p:pic>
        <p:nvPicPr>
          <p:cNvPr id="16" name="Picture 15" descr="IPSOS_GAMECHANGERS_blue.png"/>
          <p:cNvPicPr>
            <a:picLocks noChangeAspect="1"/>
          </p:cNvPicPr>
          <p:nvPr userDrawn="1"/>
        </p:nvPicPr>
        <p:blipFill rotWithShape="1">
          <a:blip r:embed="rId4" cstate="print">
            <a:extLst>
              <a:ext uri="{28A0092B-C50C-407E-A947-70E740481C1C}">
                <a14:useLocalDpi xmlns:a14="http://schemas.microsoft.com/office/drawing/2010/main" val="0"/>
              </a:ext>
            </a:extLst>
          </a:blip>
          <a:srcRect l="78888" t="-9671" b="-1"/>
          <a:stretch/>
        </p:blipFill>
        <p:spPr>
          <a:xfrm>
            <a:off x="8521945" y="4594687"/>
            <a:ext cx="377327" cy="355982"/>
          </a:xfrm>
          <a:prstGeom prst="rect">
            <a:avLst/>
          </a:prstGeom>
        </p:spPr>
      </p:pic>
      <p:sp>
        <p:nvSpPr>
          <p:cNvPr id="12" name="Text Placeholder 4"/>
          <p:cNvSpPr>
            <a:spLocks noGrp="1"/>
          </p:cNvSpPr>
          <p:nvPr>
            <p:ph type="body" sz="quarter" idx="14" hasCustomPrompt="1"/>
          </p:nvPr>
        </p:nvSpPr>
        <p:spPr>
          <a:xfrm>
            <a:off x="233363" y="1399203"/>
            <a:ext cx="8653462" cy="2639397"/>
          </a:xfrm>
        </p:spPr>
        <p:txBody>
          <a:bodyPr/>
          <a:lstStyle>
            <a:lvl1pPr marL="176213" indent="-176213">
              <a:lnSpc>
                <a:spcPct val="100000"/>
              </a:lnSpc>
              <a:spcBef>
                <a:spcPts val="300"/>
              </a:spcBef>
              <a:spcAft>
                <a:spcPts val="300"/>
              </a:spcAft>
              <a:buFont typeface="Arial" panose="020B0604020202020204" pitchFamily="34" charset="0"/>
              <a:buChar char="•"/>
              <a:defRPr sz="1200" cap="none">
                <a:solidFill>
                  <a:schemeClr val="bg1"/>
                </a:solidFill>
              </a:defRPr>
            </a:lvl1pPr>
            <a:lvl2pPr marL="476250" indent="-166688">
              <a:lnSpc>
                <a:spcPct val="100000"/>
              </a:lnSpc>
              <a:spcBef>
                <a:spcPts val="300"/>
              </a:spcBef>
              <a:spcAft>
                <a:spcPts val="300"/>
              </a:spcAft>
              <a:buFont typeface="Arial" panose="020B0604020202020204" pitchFamily="34" charset="0"/>
              <a:buChar char="–"/>
              <a:tabLst/>
              <a:defRPr sz="1200">
                <a:solidFill>
                  <a:schemeClr val="bg1"/>
                </a:solidFill>
              </a:defRPr>
            </a:lvl2pPr>
            <a:lvl3pPr marL="692150" indent="-177800">
              <a:lnSpc>
                <a:spcPct val="100000"/>
              </a:lnSpc>
              <a:spcBef>
                <a:spcPts val="300"/>
              </a:spcBef>
              <a:spcAft>
                <a:spcPts val="300"/>
              </a:spcAft>
              <a:buSzPct val="85000"/>
              <a:buFont typeface="Arial" panose="020B0604020202020204" pitchFamily="34" charset="0"/>
              <a:buChar char="•"/>
              <a:defRPr sz="1200">
                <a:solidFill>
                  <a:schemeClr val="bg1"/>
                </a:solidFill>
              </a:defRPr>
            </a:lvl3pPr>
            <a:lvl5pPr marL="968375" indent="-174625">
              <a:lnSpc>
                <a:spcPct val="100000"/>
              </a:lnSpc>
              <a:spcBef>
                <a:spcPts val="300"/>
              </a:spcBef>
              <a:spcAft>
                <a:spcPts val="300"/>
              </a:spcAft>
              <a:buSzPct val="85000"/>
              <a:buFont typeface="Arial" panose="020B0604020202020204" pitchFamily="34" charset="0"/>
              <a:buChar char="-"/>
              <a:defRPr sz="1200">
                <a:solidFill>
                  <a:schemeClr val="bg1"/>
                </a:solidFill>
              </a:defRPr>
            </a:lvl5pPr>
          </a:lstStyle>
          <a:p>
            <a:pPr lvl="0"/>
            <a:r>
              <a:rPr lang="en-US" dirty="0"/>
              <a:t>First level bullet</a:t>
            </a:r>
          </a:p>
          <a:p>
            <a:pPr lvl="1"/>
            <a:r>
              <a:rPr lang="en-US" dirty="0"/>
              <a:t>Second level</a:t>
            </a:r>
          </a:p>
          <a:p>
            <a:pPr lvl="2"/>
            <a:r>
              <a:rPr lang="en-US" dirty="0"/>
              <a:t>Third level</a:t>
            </a:r>
          </a:p>
          <a:p>
            <a:pPr lvl="4"/>
            <a:r>
              <a:rPr lang="en-US" dirty="0"/>
              <a:t>Fourth level</a:t>
            </a:r>
            <a:endParaRPr lang="en-GB" dirty="0"/>
          </a:p>
        </p:txBody>
      </p:sp>
      <p:pic>
        <p:nvPicPr>
          <p:cNvPr id="9" name="Picture 24"/>
          <p:cNvPicPr>
            <a:picLocks noChangeAspect="1" noChangeArrowheads="1"/>
          </p:cNvPicPr>
          <p:nvPr userDrawn="1"/>
        </p:nvPicPr>
        <p:blipFill>
          <a:blip r:embed="rId5" cstate="print">
            <a:biLevel thresh="25000"/>
            <a:extLst>
              <a:ext uri="{28A0092B-C50C-407E-A947-70E740481C1C}">
                <a14:useLocalDpi xmlns:a14="http://schemas.microsoft.com/office/drawing/2010/main" val="0"/>
              </a:ext>
            </a:extLst>
          </a:blip>
          <a:srcRect/>
          <a:stretch>
            <a:fillRect/>
          </a:stretch>
        </p:blipFill>
        <p:spPr bwMode="auto">
          <a:xfrm>
            <a:off x="7018020" y="213178"/>
            <a:ext cx="1888872" cy="21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996868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_Main Title - 1/3 Image">
    <p:spTree>
      <p:nvGrpSpPr>
        <p:cNvPr id="1" name=""/>
        <p:cNvGrpSpPr/>
        <p:nvPr/>
      </p:nvGrpSpPr>
      <p:grpSpPr>
        <a:xfrm>
          <a:off x="0" y="0"/>
          <a:ext cx="0" cy="0"/>
          <a:chOff x="0" y="0"/>
          <a:chExt cx="0" cy="0"/>
        </a:xfrm>
      </p:grpSpPr>
      <p:sp>
        <p:nvSpPr>
          <p:cNvPr id="5" name="Picture Placeholder 4"/>
          <p:cNvSpPr>
            <a:spLocks noGrp="1"/>
          </p:cNvSpPr>
          <p:nvPr>
            <p:ph type="pic" sz="quarter" idx="16"/>
          </p:nvPr>
        </p:nvSpPr>
        <p:spPr>
          <a:xfrm>
            <a:off x="-1" y="-8966"/>
            <a:ext cx="3740523" cy="5152466"/>
          </a:xfrm>
          <a:custGeom>
            <a:avLst/>
            <a:gdLst>
              <a:gd name="connsiteX0" fmla="*/ 0 w 4000500"/>
              <a:gd name="connsiteY0" fmla="*/ 0 h 5143500"/>
              <a:gd name="connsiteX1" fmla="*/ 4000500 w 4000500"/>
              <a:gd name="connsiteY1" fmla="*/ 0 h 5143500"/>
              <a:gd name="connsiteX2" fmla="*/ 4000500 w 4000500"/>
              <a:gd name="connsiteY2" fmla="*/ 5143500 h 5143500"/>
              <a:gd name="connsiteX3" fmla="*/ 0 w 4000500"/>
              <a:gd name="connsiteY3" fmla="*/ 5143500 h 5143500"/>
              <a:gd name="connsiteX4" fmla="*/ 0 w 4000500"/>
              <a:gd name="connsiteY4" fmla="*/ 0 h 5143500"/>
              <a:gd name="connsiteX0" fmla="*/ 0 w 4000500"/>
              <a:gd name="connsiteY0" fmla="*/ 0 h 5143500"/>
              <a:gd name="connsiteX1" fmla="*/ 432547 w 4000500"/>
              <a:gd name="connsiteY1" fmla="*/ 8964 h 5143500"/>
              <a:gd name="connsiteX2" fmla="*/ 4000500 w 4000500"/>
              <a:gd name="connsiteY2" fmla="*/ 5143500 h 5143500"/>
              <a:gd name="connsiteX3" fmla="*/ 0 w 4000500"/>
              <a:gd name="connsiteY3" fmla="*/ 5143500 h 5143500"/>
              <a:gd name="connsiteX4" fmla="*/ 0 w 4000500"/>
              <a:gd name="connsiteY4" fmla="*/ 0 h 5143500"/>
              <a:gd name="connsiteX0" fmla="*/ 0 w 3740523"/>
              <a:gd name="connsiteY0" fmla="*/ 0 h 5143500"/>
              <a:gd name="connsiteX1" fmla="*/ 432547 w 3740523"/>
              <a:gd name="connsiteY1" fmla="*/ 8964 h 5143500"/>
              <a:gd name="connsiteX2" fmla="*/ 3740523 w 3740523"/>
              <a:gd name="connsiteY2" fmla="*/ 5143500 h 5143500"/>
              <a:gd name="connsiteX3" fmla="*/ 0 w 3740523"/>
              <a:gd name="connsiteY3" fmla="*/ 5143500 h 5143500"/>
              <a:gd name="connsiteX4" fmla="*/ 0 w 3740523"/>
              <a:gd name="connsiteY4" fmla="*/ 0 h 5143500"/>
              <a:gd name="connsiteX0" fmla="*/ 0 w 3740523"/>
              <a:gd name="connsiteY0" fmla="*/ 0 h 5143500"/>
              <a:gd name="connsiteX1" fmla="*/ 441511 w 3740523"/>
              <a:gd name="connsiteY1" fmla="*/ 17929 h 5143500"/>
              <a:gd name="connsiteX2" fmla="*/ 3740523 w 3740523"/>
              <a:gd name="connsiteY2" fmla="*/ 5143500 h 5143500"/>
              <a:gd name="connsiteX3" fmla="*/ 0 w 3740523"/>
              <a:gd name="connsiteY3" fmla="*/ 5143500 h 5143500"/>
              <a:gd name="connsiteX4" fmla="*/ 0 w 3740523"/>
              <a:gd name="connsiteY4" fmla="*/ 0 h 5143500"/>
              <a:gd name="connsiteX0" fmla="*/ 0 w 3740523"/>
              <a:gd name="connsiteY0" fmla="*/ 8966 h 5152466"/>
              <a:gd name="connsiteX1" fmla="*/ 441511 w 3740523"/>
              <a:gd name="connsiteY1" fmla="*/ 0 h 5152466"/>
              <a:gd name="connsiteX2" fmla="*/ 3740523 w 3740523"/>
              <a:gd name="connsiteY2" fmla="*/ 5152466 h 5152466"/>
              <a:gd name="connsiteX3" fmla="*/ 0 w 3740523"/>
              <a:gd name="connsiteY3" fmla="*/ 5152466 h 5152466"/>
              <a:gd name="connsiteX4" fmla="*/ 0 w 3740523"/>
              <a:gd name="connsiteY4" fmla="*/ 8966 h 51524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0523" h="5152466">
                <a:moveTo>
                  <a:pt x="0" y="8966"/>
                </a:moveTo>
                <a:lnTo>
                  <a:pt x="441511" y="0"/>
                </a:lnTo>
                <a:lnTo>
                  <a:pt x="3740523" y="5152466"/>
                </a:lnTo>
                <a:lnTo>
                  <a:pt x="0" y="5152466"/>
                </a:lnTo>
                <a:lnTo>
                  <a:pt x="0" y="8966"/>
                </a:lnTo>
                <a:close/>
              </a:path>
            </a:pathLst>
          </a:custGeom>
        </p:spPr>
        <p:txBody>
          <a:bodyPr/>
          <a:lstStyle/>
          <a:p>
            <a:r>
              <a:rPr lang="en-US"/>
              <a:t>Click icon to add picture</a:t>
            </a:r>
            <a:endParaRPr lang="en-GB"/>
          </a:p>
        </p:txBody>
      </p:sp>
      <p:sp>
        <p:nvSpPr>
          <p:cNvPr id="2" name="Title 1"/>
          <p:cNvSpPr>
            <a:spLocks noGrp="1"/>
          </p:cNvSpPr>
          <p:nvPr>
            <p:ph type="ctrTitle" hasCustomPrompt="1"/>
          </p:nvPr>
        </p:nvSpPr>
        <p:spPr>
          <a:xfrm>
            <a:off x="4176000" y="2152234"/>
            <a:ext cx="4699059" cy="508645"/>
          </a:xfrm>
        </p:spPr>
        <p:txBody>
          <a:bodyPr anchor="ctr"/>
          <a:lstStyle>
            <a:lvl1pPr>
              <a:defRPr sz="3700" baseline="0"/>
            </a:lvl1pPr>
          </a:lstStyle>
          <a:p>
            <a:r>
              <a:rPr lang="en-US" dirty="0"/>
              <a:t>Impact word(s)</a:t>
            </a:r>
          </a:p>
        </p:txBody>
      </p:sp>
      <p:sp>
        <p:nvSpPr>
          <p:cNvPr id="3" name="Subtitle 2"/>
          <p:cNvSpPr>
            <a:spLocks noGrp="1"/>
          </p:cNvSpPr>
          <p:nvPr>
            <p:ph type="subTitle" idx="1" hasCustomPrompt="1"/>
          </p:nvPr>
        </p:nvSpPr>
        <p:spPr>
          <a:xfrm>
            <a:off x="4176000" y="2864332"/>
            <a:ext cx="4699059" cy="1332300"/>
          </a:xfrm>
        </p:spPr>
        <p:txBody>
          <a:bodyPr/>
          <a:lstStyle>
            <a:lvl1pPr marL="0" indent="0" algn="l">
              <a:buNone/>
              <a:defRPr baseline="0">
                <a:solidFill>
                  <a:schemeClr val="bg2">
                    <a:lumMod val="75000"/>
                  </a:schemeClr>
                </a:solidFill>
              </a:defRPr>
            </a:lvl1pPr>
            <a:lvl2pPr marL="3240" indent="0" algn="l">
              <a:spcBef>
                <a:spcPts val="0"/>
              </a:spcBef>
              <a:buNone/>
              <a:tabLst/>
              <a:defRPr baseline="0">
                <a:solidFill>
                  <a:schemeClr val="bg2">
                    <a:lumMod val="75000"/>
                  </a:schemeClr>
                </a:solidFill>
              </a:defRPr>
            </a:lvl2pPr>
            <a:lvl3pPr marL="924282" indent="0" algn="ctr">
              <a:buNone/>
              <a:defRPr>
                <a:solidFill>
                  <a:schemeClr val="tx1">
                    <a:tint val="75000"/>
                  </a:schemeClr>
                </a:solidFill>
              </a:defRPr>
            </a:lvl3pPr>
            <a:lvl4pPr marL="1386422" indent="0" algn="ctr">
              <a:buNone/>
              <a:defRPr>
                <a:solidFill>
                  <a:schemeClr val="tx1">
                    <a:tint val="75000"/>
                  </a:schemeClr>
                </a:solidFill>
              </a:defRPr>
            </a:lvl4pPr>
            <a:lvl5pPr marL="1848564" indent="0" algn="ctr">
              <a:buNone/>
              <a:defRPr>
                <a:solidFill>
                  <a:schemeClr val="tx1">
                    <a:tint val="75000"/>
                  </a:schemeClr>
                </a:solidFill>
              </a:defRPr>
            </a:lvl5pPr>
            <a:lvl6pPr marL="2310704" indent="0" algn="ctr">
              <a:buNone/>
              <a:defRPr>
                <a:solidFill>
                  <a:schemeClr val="tx1">
                    <a:tint val="75000"/>
                  </a:schemeClr>
                </a:solidFill>
              </a:defRPr>
            </a:lvl6pPr>
            <a:lvl7pPr marL="2772846" indent="0" algn="ctr">
              <a:buNone/>
              <a:defRPr>
                <a:solidFill>
                  <a:schemeClr val="tx1">
                    <a:tint val="75000"/>
                  </a:schemeClr>
                </a:solidFill>
              </a:defRPr>
            </a:lvl7pPr>
            <a:lvl8pPr marL="3234986" indent="0" algn="ctr">
              <a:buNone/>
              <a:defRPr>
                <a:solidFill>
                  <a:schemeClr val="tx1">
                    <a:tint val="75000"/>
                  </a:schemeClr>
                </a:solidFill>
              </a:defRPr>
            </a:lvl8pPr>
            <a:lvl9pPr marL="3697126" indent="0" algn="ctr">
              <a:buNone/>
              <a:defRPr>
                <a:solidFill>
                  <a:schemeClr val="tx1">
                    <a:tint val="75000"/>
                  </a:schemeClr>
                </a:solidFill>
              </a:defRPr>
            </a:lvl9pPr>
          </a:lstStyle>
          <a:p>
            <a:r>
              <a:rPr lang="en-US" dirty="0"/>
              <a:t>Presenter Name</a:t>
            </a:r>
          </a:p>
          <a:p>
            <a:pPr lvl="1"/>
            <a:r>
              <a:rPr lang="en-US" dirty="0"/>
              <a:t>Job title, date, or other relevant presenter info</a:t>
            </a:r>
          </a:p>
        </p:txBody>
      </p:sp>
      <p:sp>
        <p:nvSpPr>
          <p:cNvPr id="20" name="Text Placeholder 19"/>
          <p:cNvSpPr>
            <a:spLocks noGrp="1"/>
          </p:cNvSpPr>
          <p:nvPr>
            <p:ph type="body" sz="quarter" idx="13" hasCustomPrompt="1"/>
          </p:nvPr>
        </p:nvSpPr>
        <p:spPr>
          <a:xfrm>
            <a:off x="4176000" y="1389063"/>
            <a:ext cx="4699059" cy="637454"/>
          </a:xfrm>
        </p:spPr>
        <p:txBody>
          <a:bodyPr anchor="b">
            <a:normAutofit/>
          </a:bodyPr>
          <a:lstStyle>
            <a:lvl1pPr>
              <a:defRPr sz="2200" b="0" cap="none" baseline="0">
                <a:solidFill>
                  <a:schemeClr val="bg2"/>
                </a:solidFill>
              </a:defRPr>
            </a:lvl1pPr>
          </a:lstStyle>
          <a:p>
            <a:pPr lvl="0"/>
            <a:r>
              <a:rPr lang="en-US" dirty="0"/>
              <a:t>Full presentation title</a:t>
            </a:r>
            <a:endParaRPr lang="en-GB" dirty="0"/>
          </a:p>
        </p:txBody>
      </p:sp>
      <p:sp>
        <p:nvSpPr>
          <p:cNvPr id="7" name="Picture Placeholder 6"/>
          <p:cNvSpPr>
            <a:spLocks noGrp="1"/>
          </p:cNvSpPr>
          <p:nvPr>
            <p:ph type="pic" sz="quarter" idx="15" hasCustomPrompt="1"/>
          </p:nvPr>
        </p:nvSpPr>
        <p:spPr>
          <a:xfrm>
            <a:off x="7689036" y="672878"/>
            <a:ext cx="1165276" cy="633412"/>
          </a:xfrm>
          <a:solidFill>
            <a:schemeClr val="bg1"/>
          </a:solidFill>
        </p:spPr>
        <p:txBody>
          <a:bodyPr/>
          <a:lstStyle>
            <a:lvl1pPr algn="ctr">
              <a:defRPr sz="1400"/>
            </a:lvl1pPr>
          </a:lstStyle>
          <a:p>
            <a:r>
              <a:rPr lang="en-GB" dirty="0"/>
              <a:t>Client Logo</a:t>
            </a:r>
            <a:br>
              <a:rPr lang="en-GB" dirty="0"/>
            </a:br>
            <a:r>
              <a:rPr lang="en-GB" dirty="0"/>
              <a:t>(delete if unused)</a:t>
            </a:r>
          </a:p>
        </p:txBody>
      </p:sp>
      <p:sp>
        <p:nvSpPr>
          <p:cNvPr id="11" name="Slide Number Placeholder 5"/>
          <p:cNvSpPr>
            <a:spLocks noGrp="1"/>
          </p:cNvSpPr>
          <p:nvPr>
            <p:ph type="sldNum" sz="quarter" idx="12"/>
          </p:nvPr>
        </p:nvSpPr>
        <p:spPr>
          <a:xfrm>
            <a:off x="247311" y="4627422"/>
            <a:ext cx="560381" cy="260192"/>
          </a:xfrm>
          <a:prstGeom prst="rect">
            <a:avLst/>
          </a:prstGeom>
        </p:spPr>
        <p:txBody>
          <a:bodyPr lIns="0" tIns="0" rIns="0" bIns="0" anchor="b"/>
          <a:lstStyle>
            <a:lvl1pPr>
              <a:defRPr sz="800">
                <a:solidFill>
                  <a:schemeClr val="bg1">
                    <a:lumMod val="95000"/>
                  </a:schemeClr>
                </a:solidFill>
              </a:defRPr>
            </a:lvl1pPr>
          </a:lstStyle>
          <a:p>
            <a:fld id="{7F034911-0302-4AAB-AEF0-815419E29289}" type="slidenum">
              <a:rPr lang="en-US" smtClean="0"/>
              <a:pPr/>
              <a:t>‹#›</a:t>
            </a:fld>
            <a:endParaRPr lang="en-US"/>
          </a:p>
        </p:txBody>
      </p:sp>
      <p:sp>
        <p:nvSpPr>
          <p:cNvPr id="14" name="Footer Placeholder 10"/>
          <p:cNvSpPr>
            <a:spLocks noGrp="1"/>
          </p:cNvSpPr>
          <p:nvPr>
            <p:ph type="ftr" sz="quarter" idx="11"/>
          </p:nvPr>
        </p:nvSpPr>
        <p:spPr>
          <a:xfrm>
            <a:off x="4176000" y="4031450"/>
            <a:ext cx="4699059" cy="595972"/>
          </a:xfrm>
          <a:prstGeom prst="rect">
            <a:avLst/>
          </a:prstGeom>
        </p:spPr>
        <p:txBody>
          <a:bodyPr lIns="0" tIns="0" rIns="0" bIns="0"/>
          <a:lstStyle>
            <a:lvl1pPr>
              <a:defRPr sz="1000">
                <a:solidFill>
                  <a:schemeClr val="accent4">
                    <a:lumMod val="75000"/>
                  </a:schemeClr>
                </a:solidFill>
              </a:defRPr>
            </a:lvl1pPr>
          </a:lstStyle>
          <a:p>
            <a:r>
              <a:rPr lang="en-GB" dirty="0"/>
              <a:t>© 2015 Ipsos.  All rights reserved. Contains Ipsos' Confidential and Proprietary information and may not be disclosed or reproduced without the prior written consent of Ipsos.</a:t>
            </a:r>
          </a:p>
        </p:txBody>
      </p:sp>
      <p:sp>
        <p:nvSpPr>
          <p:cNvPr id="21" name="TextBox 20"/>
          <p:cNvSpPr txBox="1"/>
          <p:nvPr userDrawn="1"/>
        </p:nvSpPr>
        <p:spPr>
          <a:xfrm>
            <a:off x="239634" y="4686827"/>
            <a:ext cx="307188" cy="238005"/>
          </a:xfrm>
          <a:prstGeom prst="rect">
            <a:avLst/>
          </a:prstGeom>
        </p:spPr>
        <p:txBody>
          <a:bodyPr vert="horz" wrap="none" lIns="0" tIns="0" rIns="0" bIns="0" rtlCol="0" anchor="b">
            <a:normAutofit/>
          </a:bodyPr>
          <a:lstStyle/>
          <a:p>
            <a:pPr>
              <a:lnSpc>
                <a:spcPct val="85000"/>
              </a:lnSpc>
              <a:spcBef>
                <a:spcPts val="204"/>
              </a:spcBef>
            </a:pPr>
            <a:fld id="{01990C03-C3A3-48FE-AF6D-3AE397C89625}" type="slidenum">
              <a:rPr lang="en-GB" sz="1000">
                <a:solidFill>
                  <a:schemeClr val="bg1"/>
                </a:solidFill>
              </a:rPr>
              <a:pPr>
                <a:lnSpc>
                  <a:spcPct val="85000"/>
                </a:lnSpc>
                <a:spcBef>
                  <a:spcPts val="204"/>
                </a:spcBef>
              </a:pPr>
              <a:t>‹#›</a:t>
            </a:fld>
            <a:endParaRPr lang="en-GB" sz="1000" dirty="0">
              <a:solidFill>
                <a:schemeClr val="bg1"/>
              </a:solidFill>
            </a:endParaRPr>
          </a:p>
        </p:txBody>
      </p:sp>
    </p:spTree>
    <p:extLst>
      <p:ext uri="{BB962C8B-B14F-4D97-AF65-F5344CB8AC3E}">
        <p14:creationId xmlns:p14="http://schemas.microsoft.com/office/powerpoint/2010/main" val="37751068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cSld name="Section Header">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2833" y="2480191"/>
            <a:ext cx="7093160" cy="962868"/>
          </a:xfrm>
        </p:spPr>
        <p:txBody>
          <a:bodyPr lIns="0" anchor="t"/>
          <a:lstStyle>
            <a:lvl1pPr>
              <a:lnSpc>
                <a:spcPct val="80000"/>
              </a:lnSpc>
              <a:spcBef>
                <a:spcPts val="816"/>
              </a:spcBef>
              <a:defRPr sz="7800" cap="all" baseline="0">
                <a:solidFill>
                  <a:schemeClr val="bg1"/>
                </a:solidFill>
              </a:defRPr>
            </a:lvl1pPr>
          </a:lstStyle>
          <a:p>
            <a:r>
              <a:rPr lang="en-US" dirty="0"/>
              <a:t>DOLOR SIT</a:t>
            </a:r>
            <a:endParaRPr lang="en-GB" dirty="0"/>
          </a:p>
        </p:txBody>
      </p:sp>
      <p:sp>
        <p:nvSpPr>
          <p:cNvPr id="7" name="Text Placeholder 6"/>
          <p:cNvSpPr>
            <a:spLocks noGrp="1"/>
          </p:cNvSpPr>
          <p:nvPr>
            <p:ph type="body" sz="quarter" idx="13" hasCustomPrompt="1"/>
          </p:nvPr>
        </p:nvSpPr>
        <p:spPr>
          <a:xfrm>
            <a:off x="221814" y="1858307"/>
            <a:ext cx="6033722" cy="621884"/>
          </a:xfrm>
        </p:spPr>
        <p:txBody>
          <a:bodyPr anchor="b">
            <a:normAutofit/>
          </a:bodyPr>
          <a:lstStyle>
            <a:lvl1pPr>
              <a:spcBef>
                <a:spcPts val="1224"/>
              </a:spcBef>
              <a:defRPr sz="2700" b="0" cap="none" baseline="0">
                <a:solidFill>
                  <a:schemeClr val="bg1"/>
                </a:solidFill>
              </a:defRPr>
            </a:lvl1pPr>
          </a:lstStyle>
          <a:p>
            <a:pPr lvl="0"/>
            <a:r>
              <a:rPr lang="en-US" dirty="0"/>
              <a:t>Lorem Ipsum</a:t>
            </a:r>
            <a:endParaRPr lang="en-GB" dirty="0"/>
          </a:p>
        </p:txBody>
      </p:sp>
      <p:pic>
        <p:nvPicPr>
          <p:cNvPr id="13" name="Picture 12" descr="IPSOS_GAMECHANGERS_blue.png"/>
          <p:cNvPicPr>
            <a:picLocks noChangeAspect="1"/>
          </p:cNvPicPr>
          <p:nvPr/>
        </p:nvPicPr>
        <p:blipFill rotWithShape="1">
          <a:blip r:embed="rId2" cstate="print">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rcRect t="14610" r="22774"/>
          <a:stretch/>
        </p:blipFill>
        <p:spPr>
          <a:xfrm>
            <a:off x="6965726" y="4658133"/>
            <a:ext cx="1380186" cy="277168"/>
          </a:xfrm>
          <a:prstGeom prst="rect">
            <a:avLst/>
          </a:prstGeom>
        </p:spPr>
      </p:pic>
      <p:sp>
        <p:nvSpPr>
          <p:cNvPr id="29" name="TextBox 28"/>
          <p:cNvSpPr txBox="1"/>
          <p:nvPr userDrawn="1"/>
        </p:nvSpPr>
        <p:spPr>
          <a:xfrm>
            <a:off x="239634" y="4686827"/>
            <a:ext cx="307188" cy="238005"/>
          </a:xfrm>
          <a:prstGeom prst="rect">
            <a:avLst/>
          </a:prstGeom>
        </p:spPr>
        <p:txBody>
          <a:bodyPr vert="horz" wrap="none" lIns="0" tIns="0" rIns="0" bIns="0" rtlCol="0" anchor="b">
            <a:normAutofit/>
          </a:bodyPr>
          <a:lstStyle/>
          <a:p>
            <a:pPr>
              <a:lnSpc>
                <a:spcPct val="85000"/>
              </a:lnSpc>
              <a:spcBef>
                <a:spcPts val="204"/>
              </a:spcBef>
            </a:pPr>
            <a:fld id="{01990C03-C3A3-48FE-AF6D-3AE397C89625}" type="slidenum">
              <a:rPr lang="en-GB" sz="800" smtClean="0">
                <a:solidFill>
                  <a:prstClr val="white"/>
                </a:solidFill>
              </a:rPr>
              <a:pPr>
                <a:lnSpc>
                  <a:spcPct val="85000"/>
                </a:lnSpc>
                <a:spcBef>
                  <a:spcPts val="204"/>
                </a:spcBef>
              </a:pPr>
              <a:t>‹#›</a:t>
            </a:fld>
            <a:endParaRPr lang="en-GB" sz="800" dirty="0">
              <a:solidFill>
                <a:prstClr val="white"/>
              </a:solidFill>
            </a:endParaRPr>
          </a:p>
        </p:txBody>
      </p:sp>
      <p:sp>
        <p:nvSpPr>
          <p:cNvPr id="30" name="TextBox 29"/>
          <p:cNvSpPr txBox="1"/>
          <p:nvPr userDrawn="1"/>
        </p:nvSpPr>
        <p:spPr>
          <a:xfrm>
            <a:off x="629736" y="4755925"/>
            <a:ext cx="691172" cy="168907"/>
          </a:xfrm>
          <a:prstGeom prst="rect">
            <a:avLst/>
          </a:prstGeom>
        </p:spPr>
        <p:txBody>
          <a:bodyPr vert="horz" wrap="none" lIns="0" tIns="0" rIns="0" bIns="0" rtlCol="0" anchor="b">
            <a:normAutofit/>
          </a:bodyPr>
          <a:lstStyle/>
          <a:p>
            <a:pPr>
              <a:lnSpc>
                <a:spcPct val="85000"/>
              </a:lnSpc>
              <a:spcBef>
                <a:spcPts val="204"/>
              </a:spcBef>
              <a:defRPr/>
            </a:pPr>
            <a:r>
              <a:rPr lang="en-GB" sz="800" dirty="0">
                <a:solidFill>
                  <a:prstClr val="white"/>
                </a:solidFill>
              </a:rPr>
              <a:t>© 2015 Ipsos.</a:t>
            </a:r>
            <a:endParaRPr lang="en-GB" sz="1200" dirty="0">
              <a:solidFill>
                <a:prstClr val="white"/>
              </a:solidFill>
            </a:endParaRPr>
          </a:p>
        </p:txBody>
      </p:sp>
      <p:pic>
        <p:nvPicPr>
          <p:cNvPr id="31" name="Picture 30" descr="IPSOS_GAMECHANGERS_blue.png"/>
          <p:cNvPicPr>
            <a:picLocks noChangeAspect="1"/>
          </p:cNvPicPr>
          <p:nvPr userDrawn="1"/>
        </p:nvPicPr>
        <p:blipFill rotWithShape="1">
          <a:blip r:embed="rId4" cstate="print">
            <a:extLst>
              <a:ext uri="{28A0092B-C50C-407E-A947-70E740481C1C}">
                <a14:useLocalDpi xmlns:a14="http://schemas.microsoft.com/office/drawing/2010/main" val="0"/>
              </a:ext>
            </a:extLst>
          </a:blip>
          <a:srcRect l="78888" t="-9671" b="-1"/>
          <a:stretch/>
        </p:blipFill>
        <p:spPr>
          <a:xfrm>
            <a:off x="8521945" y="4594687"/>
            <a:ext cx="377327" cy="355982"/>
          </a:xfrm>
          <a:prstGeom prst="rect">
            <a:avLst/>
          </a:prstGeom>
        </p:spPr>
      </p:pic>
      <p:pic>
        <p:nvPicPr>
          <p:cNvPr id="8" name="Picture 24"/>
          <p:cNvPicPr>
            <a:picLocks noChangeAspect="1" noChangeArrowheads="1"/>
          </p:cNvPicPr>
          <p:nvPr userDrawn="1"/>
        </p:nvPicPr>
        <p:blipFill>
          <a:blip r:embed="rId5" cstate="print">
            <a:biLevel thresh="25000"/>
            <a:extLst>
              <a:ext uri="{28A0092B-C50C-407E-A947-70E740481C1C}">
                <a14:useLocalDpi xmlns:a14="http://schemas.microsoft.com/office/drawing/2010/main" val="0"/>
              </a:ext>
            </a:extLst>
          </a:blip>
          <a:srcRect/>
          <a:stretch>
            <a:fillRect/>
          </a:stretch>
        </p:blipFill>
        <p:spPr bwMode="auto">
          <a:xfrm>
            <a:off x="7018020" y="213178"/>
            <a:ext cx="1888872" cy="21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282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s Only">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86517" y="26992"/>
            <a:ext cx="6856156" cy="442661"/>
          </a:xfrm>
        </p:spPr>
        <p:txBody>
          <a:bodyPr anchor="b">
            <a:noAutofit/>
          </a:bodyPr>
          <a:lstStyle>
            <a:lvl1pPr marL="0" indent="0">
              <a:buNone/>
              <a:defRPr sz="1900" b="0" baseline="0">
                <a:solidFill>
                  <a:schemeClr val="bg2"/>
                </a:solidFill>
              </a:defRPr>
            </a:lvl1pPr>
          </a:lstStyle>
          <a:p>
            <a:pPr lvl="0"/>
            <a:r>
              <a:rPr lang="en-US" dirty="0"/>
              <a:t>CLICK TO ADD TAG LINE OR BEGINNING OF TITLE</a:t>
            </a:r>
            <a:endParaRPr lang="en-GB" dirty="0"/>
          </a:p>
        </p:txBody>
      </p:sp>
      <p:sp>
        <p:nvSpPr>
          <p:cNvPr id="7" name="Text Placeholder 6"/>
          <p:cNvSpPr>
            <a:spLocks noGrp="1"/>
          </p:cNvSpPr>
          <p:nvPr>
            <p:ph type="body" sz="quarter" idx="16" hasCustomPrompt="1"/>
          </p:nvPr>
        </p:nvSpPr>
        <p:spPr>
          <a:xfrm>
            <a:off x="627721" y="4677831"/>
            <a:ext cx="6314952" cy="318287"/>
          </a:xfrm>
        </p:spPr>
        <p:txBody>
          <a:bodyPr anchor="b">
            <a:normAutofit/>
          </a:bodyPr>
          <a:lstStyle>
            <a:lvl1pPr algn="l">
              <a:lnSpc>
                <a:spcPct val="95000"/>
              </a:lnSpc>
              <a:spcBef>
                <a:spcPts val="204"/>
              </a:spcBef>
              <a:defRPr sz="1000" cap="none" baseline="0">
                <a:solidFill>
                  <a:schemeClr val="bg2">
                    <a:lumMod val="50000"/>
                  </a:schemeClr>
                </a:solidFill>
              </a:defRPr>
            </a:lvl1pPr>
          </a:lstStyle>
          <a:p>
            <a:pPr lvl="0"/>
            <a:r>
              <a:rPr lang="en-US" dirty="0"/>
              <a:t>Question and Base</a:t>
            </a:r>
            <a:endParaRPr lang="en-GB" dirty="0"/>
          </a:p>
        </p:txBody>
      </p:sp>
      <p:sp>
        <p:nvSpPr>
          <p:cNvPr id="5" name="Text Placeholder 6"/>
          <p:cNvSpPr>
            <a:spLocks noGrp="1"/>
          </p:cNvSpPr>
          <p:nvPr>
            <p:ph type="body" sz="quarter" idx="16" hasCustomPrompt="1"/>
          </p:nvPr>
        </p:nvSpPr>
        <p:spPr>
          <a:xfrm>
            <a:off x="86517" y="469653"/>
            <a:ext cx="8811677" cy="318287"/>
          </a:xfrm>
        </p:spPr>
        <p:txBody>
          <a:bodyPr anchor="b">
            <a:normAutofit/>
          </a:bodyPr>
          <a:lstStyle>
            <a:lvl1pPr algn="l">
              <a:lnSpc>
                <a:spcPct val="95000"/>
              </a:lnSpc>
              <a:spcBef>
                <a:spcPts val="204"/>
              </a:spcBef>
              <a:defRPr sz="1000" cap="none" baseline="0">
                <a:solidFill>
                  <a:schemeClr val="bg2">
                    <a:lumMod val="50000"/>
                  </a:schemeClr>
                </a:solidFill>
              </a:defRPr>
            </a:lvl1pPr>
          </a:lstStyle>
          <a:p>
            <a:pPr lvl="0"/>
            <a:r>
              <a:rPr lang="en-US" dirty="0"/>
              <a:t>Question and Base</a:t>
            </a:r>
            <a:endParaRPr lang="en-GB" dirty="0"/>
          </a:p>
        </p:txBody>
      </p:sp>
    </p:spTree>
    <p:extLst>
      <p:ext uri="{BB962C8B-B14F-4D97-AF65-F5344CB8AC3E}">
        <p14:creationId xmlns:p14="http://schemas.microsoft.com/office/powerpoint/2010/main" val="35307839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ext Optio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add emphasis part of title</a:t>
            </a:r>
          </a:p>
        </p:txBody>
      </p:sp>
      <p:sp>
        <p:nvSpPr>
          <p:cNvPr id="8" name="Text Placeholder 7"/>
          <p:cNvSpPr>
            <a:spLocks noGrp="1"/>
          </p:cNvSpPr>
          <p:nvPr>
            <p:ph type="body" sz="quarter" idx="13" hasCustomPrompt="1"/>
          </p:nvPr>
        </p:nvSpPr>
        <p:spPr>
          <a:xfrm>
            <a:off x="232376" y="248323"/>
            <a:ext cx="6725791" cy="442661"/>
          </a:xfrm>
        </p:spPr>
        <p:txBody>
          <a:bodyPr anchor="b">
            <a:normAutofit/>
          </a:bodyPr>
          <a:lstStyle>
            <a:lvl1pPr marL="0" indent="0">
              <a:buNone/>
              <a:defRPr sz="1900" b="0">
                <a:solidFill>
                  <a:schemeClr val="bg2"/>
                </a:solidFill>
              </a:defRPr>
            </a:lvl1pPr>
          </a:lstStyle>
          <a:p>
            <a:pPr lvl="0"/>
            <a:r>
              <a:rPr lang="en-US" dirty="0"/>
              <a:t>CLICK TO ADD TAG LINE OR BEGINNING OF TITLE</a:t>
            </a:r>
            <a:endParaRPr lang="en-GB" dirty="0"/>
          </a:p>
        </p:txBody>
      </p:sp>
      <p:sp>
        <p:nvSpPr>
          <p:cNvPr id="11" name="Text Placeholder 10"/>
          <p:cNvSpPr>
            <a:spLocks noGrp="1"/>
          </p:cNvSpPr>
          <p:nvPr>
            <p:ph type="body" sz="quarter" idx="14"/>
          </p:nvPr>
        </p:nvSpPr>
        <p:spPr>
          <a:xfrm>
            <a:off x="247650" y="1388443"/>
            <a:ext cx="7870391" cy="2643008"/>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6589997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ullets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000" y="643468"/>
            <a:ext cx="8654595" cy="461548"/>
          </a:xfrm>
        </p:spPr>
        <p:txBody>
          <a:bodyPr/>
          <a:lstStyle/>
          <a:p>
            <a:r>
              <a:rPr lang="en-US" dirty="0"/>
              <a:t>Click to add emphasis part of title</a:t>
            </a:r>
          </a:p>
        </p:txBody>
      </p:sp>
      <p:sp>
        <p:nvSpPr>
          <p:cNvPr id="8" name="Text Placeholder 7"/>
          <p:cNvSpPr>
            <a:spLocks noGrp="1"/>
          </p:cNvSpPr>
          <p:nvPr>
            <p:ph type="body" sz="quarter" idx="13" hasCustomPrompt="1"/>
          </p:nvPr>
        </p:nvSpPr>
        <p:spPr>
          <a:xfrm>
            <a:off x="234000" y="248323"/>
            <a:ext cx="6710396" cy="442661"/>
          </a:xfrm>
        </p:spPr>
        <p:txBody>
          <a:bodyPr anchor="b">
            <a:normAutofit/>
          </a:bodyPr>
          <a:lstStyle>
            <a:lvl1pPr marL="0" indent="0">
              <a:buNone/>
              <a:defRPr sz="1900" b="0">
                <a:solidFill>
                  <a:schemeClr val="bg2"/>
                </a:solidFill>
              </a:defRPr>
            </a:lvl1pPr>
          </a:lstStyle>
          <a:p>
            <a:pPr lvl="0"/>
            <a:r>
              <a:rPr lang="en-US" dirty="0"/>
              <a:t>CLICK TO ADD TAG LINE OR BEGINNING OF TITLE</a:t>
            </a:r>
            <a:endParaRPr lang="en-GB" dirty="0"/>
          </a:p>
        </p:txBody>
      </p:sp>
      <p:sp>
        <p:nvSpPr>
          <p:cNvPr id="5" name="Text Placeholder 4"/>
          <p:cNvSpPr>
            <a:spLocks noGrp="1"/>
          </p:cNvSpPr>
          <p:nvPr>
            <p:ph type="body" sz="quarter" idx="14" hasCustomPrompt="1"/>
          </p:nvPr>
        </p:nvSpPr>
        <p:spPr>
          <a:xfrm>
            <a:off x="233363" y="1399203"/>
            <a:ext cx="8288337" cy="2639397"/>
          </a:xfrm>
        </p:spPr>
        <p:txBody>
          <a:bodyPr/>
          <a:lstStyle>
            <a:lvl1pPr marL="176213" indent="-176213">
              <a:lnSpc>
                <a:spcPct val="100000"/>
              </a:lnSpc>
              <a:spcBef>
                <a:spcPts val="300"/>
              </a:spcBef>
              <a:spcAft>
                <a:spcPts val="300"/>
              </a:spcAft>
              <a:buFont typeface="Arial" panose="020B0604020202020204" pitchFamily="34" charset="0"/>
              <a:buChar char="•"/>
              <a:defRPr sz="1200" cap="none"/>
            </a:lvl1pPr>
            <a:lvl2pPr marL="476250" indent="-166688">
              <a:lnSpc>
                <a:spcPct val="100000"/>
              </a:lnSpc>
              <a:spcBef>
                <a:spcPts val="300"/>
              </a:spcBef>
              <a:spcAft>
                <a:spcPts val="300"/>
              </a:spcAft>
              <a:buFont typeface="Arial" panose="020B0604020202020204" pitchFamily="34" charset="0"/>
              <a:buChar char="–"/>
              <a:tabLst/>
              <a:defRPr sz="1200"/>
            </a:lvl2pPr>
            <a:lvl3pPr marL="692150" indent="-177800">
              <a:lnSpc>
                <a:spcPct val="100000"/>
              </a:lnSpc>
              <a:spcBef>
                <a:spcPts val="300"/>
              </a:spcBef>
              <a:spcAft>
                <a:spcPts val="300"/>
              </a:spcAft>
              <a:buSzPct val="85000"/>
              <a:buFont typeface="Arial" panose="020B0604020202020204" pitchFamily="34" charset="0"/>
              <a:buChar char="•"/>
              <a:defRPr sz="1200"/>
            </a:lvl3pPr>
            <a:lvl5pPr marL="968375" indent="-174625">
              <a:lnSpc>
                <a:spcPct val="100000"/>
              </a:lnSpc>
              <a:spcBef>
                <a:spcPts val="300"/>
              </a:spcBef>
              <a:spcAft>
                <a:spcPts val="300"/>
              </a:spcAft>
              <a:buSzPct val="85000"/>
              <a:buFont typeface="Arial" panose="020B0604020202020204" pitchFamily="34" charset="0"/>
              <a:buChar char="-"/>
              <a:defRPr sz="1200"/>
            </a:lvl5pPr>
          </a:lstStyle>
          <a:p>
            <a:pPr lvl="0"/>
            <a:r>
              <a:rPr lang="en-US" dirty="0"/>
              <a:t>First level bullet</a:t>
            </a:r>
          </a:p>
          <a:p>
            <a:pPr lvl="1"/>
            <a:r>
              <a:rPr lang="en-US" dirty="0"/>
              <a:t>Second level</a:t>
            </a:r>
          </a:p>
          <a:p>
            <a:pPr lvl="2"/>
            <a:r>
              <a:rPr lang="en-US" dirty="0"/>
              <a:t>Third level</a:t>
            </a:r>
          </a:p>
          <a:p>
            <a:pPr lvl="4"/>
            <a:r>
              <a:rPr lang="en-US" dirty="0"/>
              <a:t>Fourth level</a:t>
            </a:r>
            <a:endParaRPr lang="en-GB" dirty="0"/>
          </a:p>
        </p:txBody>
      </p:sp>
    </p:spTree>
    <p:extLst>
      <p:ext uri="{BB962C8B-B14F-4D97-AF65-F5344CB8AC3E}">
        <p14:creationId xmlns:p14="http://schemas.microsoft.com/office/powerpoint/2010/main" val="24390966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with Blin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000" y="643468"/>
            <a:ext cx="8654595" cy="461548"/>
          </a:xfrm>
        </p:spPr>
        <p:txBody>
          <a:bodyPr/>
          <a:lstStyle/>
          <a:p>
            <a:r>
              <a:rPr lang="en-US" dirty="0"/>
              <a:t>Click to add emphasis part of title</a:t>
            </a:r>
            <a:endParaRPr lang="en-GB" dirty="0"/>
          </a:p>
        </p:txBody>
      </p:sp>
      <p:sp>
        <p:nvSpPr>
          <p:cNvPr id="11" name="Text Placeholder 7"/>
          <p:cNvSpPr>
            <a:spLocks noGrp="1"/>
          </p:cNvSpPr>
          <p:nvPr>
            <p:ph type="body" sz="quarter" idx="13" hasCustomPrompt="1"/>
          </p:nvPr>
        </p:nvSpPr>
        <p:spPr>
          <a:xfrm>
            <a:off x="234000" y="248323"/>
            <a:ext cx="7887670" cy="442661"/>
          </a:xfrm>
        </p:spPr>
        <p:txBody>
          <a:bodyPr anchor="b">
            <a:normAutofit/>
          </a:bodyPr>
          <a:lstStyle>
            <a:lvl1pPr marL="0" indent="0">
              <a:buNone/>
              <a:defRPr sz="1900" b="0">
                <a:solidFill>
                  <a:schemeClr val="bg2"/>
                </a:solidFill>
              </a:defRPr>
            </a:lvl1pPr>
          </a:lstStyle>
          <a:p>
            <a:pPr lvl="0"/>
            <a:r>
              <a:rPr lang="en-US" dirty="0"/>
              <a:t>CLICK TO ADD TAG LINE OR BEGINNING OF TITLE</a:t>
            </a:r>
            <a:endParaRPr lang="en-GB" dirty="0"/>
          </a:p>
        </p:txBody>
      </p:sp>
      <p:grpSp>
        <p:nvGrpSpPr>
          <p:cNvPr id="88" name="Group 87"/>
          <p:cNvGrpSpPr/>
          <p:nvPr userDrawn="1"/>
        </p:nvGrpSpPr>
        <p:grpSpPr>
          <a:xfrm>
            <a:off x="8252496" y="2571750"/>
            <a:ext cx="891505" cy="2571750"/>
            <a:chOff x="12130881" y="3781425"/>
            <a:chExt cx="1310482" cy="3781425"/>
          </a:xfrm>
        </p:grpSpPr>
        <p:sp>
          <p:nvSpPr>
            <p:cNvPr id="89" name="Oval 88"/>
            <p:cNvSpPr>
              <a:spLocks/>
            </p:cNvSpPr>
            <p:nvPr/>
          </p:nvSpPr>
          <p:spPr bwMode="auto">
            <a:xfrm rot="3900000" flipH="1">
              <a:off x="12448596" y="5001406"/>
              <a:ext cx="698400" cy="697635"/>
            </a:xfrm>
            <a:prstGeom prst="ellipse">
              <a:avLst/>
            </a:prstGeom>
            <a:solidFill>
              <a:schemeClr val="accent6"/>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90" name="Oval 89"/>
            <p:cNvSpPr/>
            <p:nvPr/>
          </p:nvSpPr>
          <p:spPr>
            <a:xfrm>
              <a:off x="12613164" y="4367456"/>
              <a:ext cx="411286" cy="41128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1" name="Oval 90"/>
            <p:cNvSpPr/>
            <p:nvPr/>
          </p:nvSpPr>
          <p:spPr>
            <a:xfrm>
              <a:off x="12346781" y="4200525"/>
              <a:ext cx="172831" cy="17283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2" name="Right Triangle 91"/>
            <p:cNvSpPr/>
            <p:nvPr/>
          </p:nvSpPr>
          <p:spPr>
            <a:xfrm flipH="1">
              <a:off x="12130881" y="3781425"/>
              <a:ext cx="1310482" cy="3781425"/>
            </a:xfrm>
            <a:prstGeom prst="rtTriangl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93" name="Picture 92" descr="IPSOS_GAMECHANGERS_blue.png"/>
            <p:cNvPicPr>
              <a:picLocks noChangeAspect="1"/>
            </p:cNvPicPr>
            <p:nvPr/>
          </p:nvPicPr>
          <p:blipFill rotWithShape="1">
            <a:blip r:embed="rId2" cstate="print">
              <a:extLst>
                <a:ext uri="{28A0092B-C50C-407E-A947-70E740481C1C}">
                  <a14:useLocalDpi xmlns:a14="http://schemas.microsoft.com/office/drawing/2010/main" val="0"/>
                </a:ext>
              </a:extLst>
            </a:blip>
            <a:srcRect l="78888" t="-9671" b="-1"/>
            <a:stretch/>
          </p:blipFill>
          <p:spPr>
            <a:xfrm>
              <a:off x="12526963" y="6755928"/>
              <a:ext cx="554656" cy="523425"/>
            </a:xfrm>
            <a:prstGeom prst="rect">
              <a:avLst/>
            </a:prstGeom>
          </p:spPr>
        </p:pic>
        <p:sp>
          <p:nvSpPr>
            <p:cNvPr id="94" name="Oval 24"/>
            <p:cNvSpPr>
              <a:spLocks/>
            </p:cNvSpPr>
            <p:nvPr/>
          </p:nvSpPr>
          <p:spPr bwMode="auto">
            <a:xfrm rot="3900000" flipH="1">
              <a:off x="12429978" y="5491320"/>
              <a:ext cx="763902" cy="754332"/>
            </a:xfrm>
            <a:custGeom>
              <a:avLst/>
              <a:gdLst/>
              <a:ahLst/>
              <a:cxnLst/>
              <a:rect l="l" t="t" r="r" b="b"/>
              <a:pathLst>
                <a:path w="763902" h="754332">
                  <a:moveTo>
                    <a:pt x="763902" y="138227"/>
                  </a:moveTo>
                  <a:cubicBezTo>
                    <a:pt x="683802" y="52832"/>
                    <a:pt x="569760" y="0"/>
                    <a:pt x="443365" y="0"/>
                  </a:cubicBezTo>
                  <a:cubicBezTo>
                    <a:pt x="198502" y="0"/>
                    <a:pt x="-1" y="198284"/>
                    <a:pt x="0" y="442881"/>
                  </a:cubicBezTo>
                  <a:cubicBezTo>
                    <a:pt x="-1" y="564384"/>
                    <a:pt x="48982" y="674459"/>
                    <a:pt x="128444" y="754332"/>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GB" dirty="0"/>
            </a:p>
          </p:txBody>
        </p:sp>
      </p:grpSp>
    </p:spTree>
    <p:extLst>
      <p:ext uri="{BB962C8B-B14F-4D97-AF65-F5344CB8AC3E}">
        <p14:creationId xmlns:p14="http://schemas.microsoft.com/office/powerpoint/2010/main" val="18636559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ext &amp; Blin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add emphasis part of title</a:t>
            </a:r>
          </a:p>
        </p:txBody>
      </p:sp>
      <p:sp>
        <p:nvSpPr>
          <p:cNvPr id="8" name="Text Placeholder 7"/>
          <p:cNvSpPr>
            <a:spLocks noGrp="1"/>
          </p:cNvSpPr>
          <p:nvPr>
            <p:ph type="body" sz="quarter" idx="13" hasCustomPrompt="1"/>
          </p:nvPr>
        </p:nvSpPr>
        <p:spPr>
          <a:xfrm>
            <a:off x="232376" y="248323"/>
            <a:ext cx="6725791" cy="442661"/>
          </a:xfrm>
        </p:spPr>
        <p:txBody>
          <a:bodyPr anchor="b">
            <a:normAutofit/>
          </a:bodyPr>
          <a:lstStyle>
            <a:lvl1pPr marL="0" indent="0">
              <a:buNone/>
              <a:defRPr sz="1900" b="0">
                <a:solidFill>
                  <a:schemeClr val="bg2"/>
                </a:solidFill>
              </a:defRPr>
            </a:lvl1pPr>
          </a:lstStyle>
          <a:p>
            <a:pPr lvl="0"/>
            <a:r>
              <a:rPr lang="en-US" dirty="0"/>
              <a:t>CLICK TO ADD TAG LINE OR BEGINNING OF TITLE</a:t>
            </a:r>
            <a:endParaRPr lang="en-GB" dirty="0"/>
          </a:p>
        </p:txBody>
      </p:sp>
      <p:sp>
        <p:nvSpPr>
          <p:cNvPr id="11" name="Text Placeholder 10"/>
          <p:cNvSpPr>
            <a:spLocks noGrp="1"/>
          </p:cNvSpPr>
          <p:nvPr>
            <p:ph type="body" sz="quarter" idx="14"/>
          </p:nvPr>
        </p:nvSpPr>
        <p:spPr>
          <a:xfrm>
            <a:off x="247650" y="1388443"/>
            <a:ext cx="7870391" cy="2643008"/>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36" name="Group 35"/>
          <p:cNvGrpSpPr/>
          <p:nvPr userDrawn="1"/>
        </p:nvGrpSpPr>
        <p:grpSpPr>
          <a:xfrm>
            <a:off x="8252496" y="2571750"/>
            <a:ext cx="891505" cy="2571750"/>
            <a:chOff x="12130881" y="3781425"/>
            <a:chExt cx="1310482" cy="3781425"/>
          </a:xfrm>
        </p:grpSpPr>
        <p:sp>
          <p:nvSpPr>
            <p:cNvPr id="37" name="Oval 36"/>
            <p:cNvSpPr>
              <a:spLocks/>
            </p:cNvSpPr>
            <p:nvPr/>
          </p:nvSpPr>
          <p:spPr bwMode="auto">
            <a:xfrm rot="3900000" flipH="1">
              <a:off x="12448596" y="5001406"/>
              <a:ext cx="698400" cy="697635"/>
            </a:xfrm>
            <a:prstGeom prst="ellipse">
              <a:avLst/>
            </a:prstGeom>
            <a:solidFill>
              <a:schemeClr val="accent6"/>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38" name="Oval 37"/>
            <p:cNvSpPr/>
            <p:nvPr/>
          </p:nvSpPr>
          <p:spPr>
            <a:xfrm>
              <a:off x="12613164" y="4367456"/>
              <a:ext cx="411286" cy="41128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9" name="Oval 38"/>
            <p:cNvSpPr/>
            <p:nvPr/>
          </p:nvSpPr>
          <p:spPr>
            <a:xfrm>
              <a:off x="12346781" y="4200525"/>
              <a:ext cx="172831" cy="17283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0" name="Right Triangle 39"/>
            <p:cNvSpPr/>
            <p:nvPr/>
          </p:nvSpPr>
          <p:spPr>
            <a:xfrm flipH="1">
              <a:off x="12130881" y="3781425"/>
              <a:ext cx="1310482" cy="3781425"/>
            </a:xfrm>
            <a:prstGeom prst="rtTriangl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41" name="Picture 40" descr="IPSOS_GAMECHANGERS_blue.png"/>
            <p:cNvPicPr>
              <a:picLocks noChangeAspect="1"/>
            </p:cNvPicPr>
            <p:nvPr/>
          </p:nvPicPr>
          <p:blipFill rotWithShape="1">
            <a:blip r:embed="rId2" cstate="print">
              <a:extLst>
                <a:ext uri="{28A0092B-C50C-407E-A947-70E740481C1C}">
                  <a14:useLocalDpi xmlns:a14="http://schemas.microsoft.com/office/drawing/2010/main" val="0"/>
                </a:ext>
              </a:extLst>
            </a:blip>
            <a:srcRect l="78888" t="-9671" b="-1"/>
            <a:stretch/>
          </p:blipFill>
          <p:spPr>
            <a:xfrm>
              <a:off x="12526963" y="6755928"/>
              <a:ext cx="554656" cy="523425"/>
            </a:xfrm>
            <a:prstGeom prst="rect">
              <a:avLst/>
            </a:prstGeom>
          </p:spPr>
        </p:pic>
        <p:sp>
          <p:nvSpPr>
            <p:cNvPr id="42" name="Oval 24"/>
            <p:cNvSpPr>
              <a:spLocks/>
            </p:cNvSpPr>
            <p:nvPr/>
          </p:nvSpPr>
          <p:spPr bwMode="auto">
            <a:xfrm rot="3900000" flipH="1">
              <a:off x="12429978" y="5491320"/>
              <a:ext cx="763902" cy="754332"/>
            </a:xfrm>
            <a:custGeom>
              <a:avLst/>
              <a:gdLst/>
              <a:ahLst/>
              <a:cxnLst/>
              <a:rect l="l" t="t" r="r" b="b"/>
              <a:pathLst>
                <a:path w="763902" h="754332">
                  <a:moveTo>
                    <a:pt x="763902" y="138227"/>
                  </a:moveTo>
                  <a:cubicBezTo>
                    <a:pt x="683802" y="52832"/>
                    <a:pt x="569760" y="0"/>
                    <a:pt x="443365" y="0"/>
                  </a:cubicBezTo>
                  <a:cubicBezTo>
                    <a:pt x="198502" y="0"/>
                    <a:pt x="-1" y="198284"/>
                    <a:pt x="0" y="442881"/>
                  </a:cubicBezTo>
                  <a:cubicBezTo>
                    <a:pt x="-1" y="564384"/>
                    <a:pt x="48982" y="674459"/>
                    <a:pt x="128444" y="754332"/>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GB" dirty="0"/>
            </a:p>
          </p:txBody>
        </p:sp>
      </p:grpSp>
    </p:spTree>
    <p:extLst>
      <p:ext uri="{BB962C8B-B14F-4D97-AF65-F5344CB8AC3E}">
        <p14:creationId xmlns:p14="http://schemas.microsoft.com/office/powerpoint/2010/main" val="72295979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iographi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000" y="643468"/>
            <a:ext cx="8646971" cy="461548"/>
          </a:xfrm>
        </p:spPr>
        <p:txBody>
          <a:bodyPr/>
          <a:lstStyle>
            <a:lvl1pPr>
              <a:defRPr baseline="0"/>
            </a:lvl1pPr>
          </a:lstStyle>
          <a:p>
            <a:r>
              <a:rPr lang="en-US" dirty="0"/>
              <a:t>Click to add emphasis part of title</a:t>
            </a:r>
          </a:p>
        </p:txBody>
      </p:sp>
      <p:sp>
        <p:nvSpPr>
          <p:cNvPr id="8" name="Text Placeholder 7"/>
          <p:cNvSpPr>
            <a:spLocks noGrp="1"/>
          </p:cNvSpPr>
          <p:nvPr>
            <p:ph type="body" sz="quarter" idx="13" hasCustomPrompt="1"/>
          </p:nvPr>
        </p:nvSpPr>
        <p:spPr>
          <a:xfrm>
            <a:off x="234000" y="243073"/>
            <a:ext cx="6718167" cy="442661"/>
          </a:xfrm>
        </p:spPr>
        <p:txBody>
          <a:bodyPr anchor="b">
            <a:normAutofit/>
          </a:bodyPr>
          <a:lstStyle>
            <a:lvl1pPr marL="0" indent="0">
              <a:buNone/>
              <a:defRPr sz="1900" b="0" baseline="0">
                <a:solidFill>
                  <a:schemeClr val="bg2"/>
                </a:solidFill>
              </a:defRPr>
            </a:lvl1pPr>
          </a:lstStyle>
          <a:p>
            <a:pPr lvl="0"/>
            <a:r>
              <a:rPr lang="en-US" dirty="0"/>
              <a:t>CLICK TO ADD TAG LINE OR BEGINNING OF TITLE</a:t>
            </a:r>
            <a:endParaRPr lang="en-GB" dirty="0"/>
          </a:p>
        </p:txBody>
      </p:sp>
      <p:sp>
        <p:nvSpPr>
          <p:cNvPr id="5" name="Content Placeholder 2"/>
          <p:cNvSpPr>
            <a:spLocks noGrp="1"/>
          </p:cNvSpPr>
          <p:nvPr>
            <p:ph idx="12" hasCustomPrompt="1"/>
          </p:nvPr>
        </p:nvSpPr>
        <p:spPr>
          <a:xfrm>
            <a:off x="947451" y="1239836"/>
            <a:ext cx="1941711" cy="578779"/>
          </a:xfrm>
          <a:prstGeom prst="rect">
            <a:avLst/>
          </a:prstGeom>
          <a:solidFill>
            <a:schemeClr val="accent6"/>
          </a:solidFill>
        </p:spPr>
        <p:txBody>
          <a:bodyPr lIns="90000" tIns="90000" rIns="90000" bIns="90000" anchor="ctr">
            <a:noAutofit/>
          </a:bodyPr>
          <a:lstStyle>
            <a:lvl1pPr marL="0" indent="0">
              <a:lnSpc>
                <a:spcPct val="100000"/>
              </a:lnSpc>
              <a:spcBef>
                <a:spcPts val="200"/>
              </a:spcBef>
              <a:spcAft>
                <a:spcPts val="0"/>
              </a:spcAft>
              <a:buNone/>
              <a:defRPr sz="1200" cap="none">
                <a:solidFill>
                  <a:schemeClr val="bg1"/>
                </a:solidFill>
              </a:defRPr>
            </a:lvl1pPr>
            <a:lvl2pPr marL="533400" indent="-285750">
              <a:defRPr>
                <a:solidFill>
                  <a:schemeClr val="bg1"/>
                </a:solidFill>
              </a:defRPr>
            </a:lvl2pPr>
            <a:lvl3pPr marL="898525" indent="-228600">
              <a:defRPr>
                <a:solidFill>
                  <a:schemeClr val="bg1"/>
                </a:solidFill>
              </a:defRPr>
            </a:lvl3pPr>
            <a:lvl4pPr marL="1257300" indent="-228600">
              <a:defRPr>
                <a:solidFill>
                  <a:schemeClr val="bg1"/>
                </a:solidFill>
              </a:defRPr>
            </a:lvl4pPr>
            <a:lvl5pPr marL="1612900" indent="-228600">
              <a:defRPr/>
            </a:lvl5pPr>
          </a:lstStyle>
          <a:p>
            <a:pPr lvl="0"/>
            <a:r>
              <a:rPr lang="en-US" dirty="0"/>
              <a:t>Click to edit master text styles</a:t>
            </a:r>
          </a:p>
        </p:txBody>
      </p:sp>
      <p:sp>
        <p:nvSpPr>
          <p:cNvPr id="10" name="Picture Placeholder 8"/>
          <p:cNvSpPr>
            <a:spLocks noGrp="1"/>
          </p:cNvSpPr>
          <p:nvPr>
            <p:ph type="pic" sz="quarter" idx="15" hasCustomPrompt="1"/>
          </p:nvPr>
        </p:nvSpPr>
        <p:spPr>
          <a:xfrm>
            <a:off x="262929" y="1239836"/>
            <a:ext cx="684522" cy="578779"/>
          </a:xfrm>
          <a:solidFill>
            <a:schemeClr val="bg1">
              <a:lumMod val="85000"/>
            </a:schemeClr>
          </a:solidFill>
        </p:spPr>
        <p:txBody>
          <a:bodyPr>
            <a:normAutofit/>
          </a:bodyPr>
          <a:lstStyle>
            <a:lvl1pPr marL="0" indent="0">
              <a:buNone/>
              <a:defRPr sz="1050" baseline="0"/>
            </a:lvl1pPr>
          </a:lstStyle>
          <a:p>
            <a:r>
              <a:rPr lang="en-GB" dirty="0"/>
              <a:t>Insert picture from file</a:t>
            </a:r>
          </a:p>
        </p:txBody>
      </p:sp>
      <p:sp>
        <p:nvSpPr>
          <p:cNvPr id="11" name="Picture Placeholder 8"/>
          <p:cNvSpPr>
            <a:spLocks noGrp="1"/>
          </p:cNvSpPr>
          <p:nvPr>
            <p:ph type="pic" sz="quarter" idx="18" hasCustomPrompt="1"/>
          </p:nvPr>
        </p:nvSpPr>
        <p:spPr>
          <a:xfrm>
            <a:off x="3196468" y="1239836"/>
            <a:ext cx="684522" cy="578779"/>
          </a:xfrm>
          <a:solidFill>
            <a:schemeClr val="bg1">
              <a:lumMod val="85000"/>
            </a:schemeClr>
          </a:solidFill>
        </p:spPr>
        <p:txBody>
          <a:bodyPr>
            <a:normAutofit/>
          </a:bodyPr>
          <a:lstStyle>
            <a:lvl1pPr marL="0" indent="0">
              <a:buNone/>
              <a:defRPr sz="1050" baseline="0"/>
            </a:lvl1pPr>
          </a:lstStyle>
          <a:p>
            <a:r>
              <a:rPr lang="en-GB" dirty="0"/>
              <a:t>Insert picture from file</a:t>
            </a:r>
          </a:p>
        </p:txBody>
      </p:sp>
      <p:sp>
        <p:nvSpPr>
          <p:cNvPr id="12" name="Picture Placeholder 8"/>
          <p:cNvSpPr>
            <a:spLocks noGrp="1"/>
          </p:cNvSpPr>
          <p:nvPr>
            <p:ph type="pic" sz="quarter" idx="19" hasCustomPrompt="1"/>
          </p:nvPr>
        </p:nvSpPr>
        <p:spPr>
          <a:xfrm>
            <a:off x="6147915" y="1239836"/>
            <a:ext cx="684522" cy="578779"/>
          </a:xfrm>
          <a:solidFill>
            <a:schemeClr val="bg1">
              <a:lumMod val="85000"/>
            </a:schemeClr>
          </a:solidFill>
        </p:spPr>
        <p:txBody>
          <a:bodyPr>
            <a:normAutofit/>
          </a:bodyPr>
          <a:lstStyle>
            <a:lvl1pPr marL="0" indent="0">
              <a:buNone/>
              <a:defRPr sz="1050" baseline="0"/>
            </a:lvl1pPr>
          </a:lstStyle>
          <a:p>
            <a:r>
              <a:rPr lang="en-GB" dirty="0"/>
              <a:t>Insert picture from file</a:t>
            </a:r>
          </a:p>
        </p:txBody>
      </p:sp>
      <p:sp>
        <p:nvSpPr>
          <p:cNvPr id="4" name="Text Placeholder 3"/>
          <p:cNvSpPr>
            <a:spLocks noGrp="1"/>
          </p:cNvSpPr>
          <p:nvPr>
            <p:ph type="body" sz="quarter" idx="20" hasCustomPrompt="1"/>
          </p:nvPr>
        </p:nvSpPr>
        <p:spPr>
          <a:xfrm>
            <a:off x="263525" y="1918036"/>
            <a:ext cx="2625725" cy="947738"/>
          </a:xfrm>
        </p:spPr>
        <p:txBody>
          <a:bodyPr>
            <a:noAutofit/>
          </a:bodyPr>
          <a:lstStyle>
            <a:lvl3pPr>
              <a:defRPr baseline="0"/>
            </a:lvl3pPr>
            <a:lvl4pPr>
              <a:defRPr baseline="0"/>
            </a:lvl4pPr>
            <a:lvl5pPr>
              <a:defRPr/>
            </a:lvl5pPr>
          </a:lstStyle>
          <a:p>
            <a:pPr lvl="2"/>
            <a:r>
              <a:rPr lang="en-US" dirty="0"/>
              <a:t>1st Level</a:t>
            </a:r>
          </a:p>
          <a:p>
            <a:pPr lvl="3"/>
            <a:r>
              <a:rPr lang="en-US" dirty="0"/>
              <a:t>2nd Level</a:t>
            </a:r>
          </a:p>
          <a:p>
            <a:pPr lvl="4"/>
            <a:r>
              <a:rPr lang="en-US" dirty="0"/>
              <a:t>3rd Level</a:t>
            </a:r>
            <a:endParaRPr lang="en-GB" dirty="0"/>
          </a:p>
        </p:txBody>
      </p:sp>
      <p:sp>
        <p:nvSpPr>
          <p:cNvPr id="13" name="Text Placeholder 3"/>
          <p:cNvSpPr>
            <a:spLocks noGrp="1"/>
          </p:cNvSpPr>
          <p:nvPr>
            <p:ph type="body" sz="quarter" idx="21" hasCustomPrompt="1"/>
          </p:nvPr>
        </p:nvSpPr>
        <p:spPr>
          <a:xfrm>
            <a:off x="3196468" y="1918036"/>
            <a:ext cx="2625725" cy="947738"/>
          </a:xfrm>
        </p:spPr>
        <p:txBody>
          <a:bodyPr>
            <a:noAutofit/>
          </a:bodyPr>
          <a:lstStyle>
            <a:lvl3pPr>
              <a:defRPr baseline="0"/>
            </a:lvl3pPr>
            <a:lvl4pPr>
              <a:defRPr baseline="0"/>
            </a:lvl4pPr>
            <a:lvl5pPr>
              <a:defRPr/>
            </a:lvl5pPr>
          </a:lstStyle>
          <a:p>
            <a:pPr lvl="2"/>
            <a:r>
              <a:rPr lang="en-US" dirty="0"/>
              <a:t>1st Level</a:t>
            </a:r>
          </a:p>
          <a:p>
            <a:pPr lvl="3"/>
            <a:r>
              <a:rPr lang="en-US" dirty="0"/>
              <a:t>2nd Level</a:t>
            </a:r>
          </a:p>
          <a:p>
            <a:pPr lvl="4"/>
            <a:r>
              <a:rPr lang="en-US" dirty="0"/>
              <a:t>3rd Level</a:t>
            </a:r>
            <a:endParaRPr lang="en-GB" dirty="0"/>
          </a:p>
        </p:txBody>
      </p:sp>
      <p:sp>
        <p:nvSpPr>
          <p:cNvPr id="14" name="Text Placeholder 3"/>
          <p:cNvSpPr>
            <a:spLocks noGrp="1"/>
          </p:cNvSpPr>
          <p:nvPr>
            <p:ph type="body" sz="quarter" idx="22" hasCustomPrompt="1"/>
          </p:nvPr>
        </p:nvSpPr>
        <p:spPr>
          <a:xfrm>
            <a:off x="6143701" y="1918036"/>
            <a:ext cx="2625725" cy="947738"/>
          </a:xfrm>
        </p:spPr>
        <p:txBody>
          <a:bodyPr>
            <a:noAutofit/>
          </a:bodyPr>
          <a:lstStyle>
            <a:lvl3pPr>
              <a:defRPr baseline="0"/>
            </a:lvl3pPr>
            <a:lvl4pPr>
              <a:defRPr baseline="0"/>
            </a:lvl4pPr>
            <a:lvl5pPr>
              <a:defRPr/>
            </a:lvl5pPr>
          </a:lstStyle>
          <a:p>
            <a:pPr lvl="2"/>
            <a:r>
              <a:rPr lang="en-US" dirty="0"/>
              <a:t>1st Level</a:t>
            </a:r>
          </a:p>
          <a:p>
            <a:pPr lvl="3"/>
            <a:r>
              <a:rPr lang="en-US" dirty="0"/>
              <a:t>2nd Level</a:t>
            </a:r>
          </a:p>
          <a:p>
            <a:pPr lvl="4"/>
            <a:r>
              <a:rPr lang="en-US" dirty="0"/>
              <a:t>3rd Level</a:t>
            </a:r>
            <a:endParaRPr lang="en-GB" dirty="0"/>
          </a:p>
        </p:txBody>
      </p:sp>
      <p:sp>
        <p:nvSpPr>
          <p:cNvPr id="24" name="Content Placeholder 2"/>
          <p:cNvSpPr>
            <a:spLocks noGrp="1"/>
          </p:cNvSpPr>
          <p:nvPr>
            <p:ph idx="23" hasCustomPrompt="1"/>
          </p:nvPr>
        </p:nvSpPr>
        <p:spPr>
          <a:xfrm>
            <a:off x="3880990" y="1239836"/>
            <a:ext cx="1941711" cy="578779"/>
          </a:xfrm>
          <a:prstGeom prst="rect">
            <a:avLst/>
          </a:prstGeom>
          <a:solidFill>
            <a:schemeClr val="accent6"/>
          </a:solidFill>
        </p:spPr>
        <p:txBody>
          <a:bodyPr lIns="90000" tIns="90000" rIns="90000" bIns="90000" anchor="ctr">
            <a:noAutofit/>
          </a:bodyPr>
          <a:lstStyle>
            <a:lvl1pPr marL="0" indent="0">
              <a:lnSpc>
                <a:spcPct val="100000"/>
              </a:lnSpc>
              <a:spcBef>
                <a:spcPts val="200"/>
              </a:spcBef>
              <a:spcAft>
                <a:spcPts val="0"/>
              </a:spcAft>
              <a:buNone/>
              <a:defRPr sz="1200" cap="none">
                <a:solidFill>
                  <a:schemeClr val="bg1"/>
                </a:solidFill>
              </a:defRPr>
            </a:lvl1pPr>
            <a:lvl2pPr marL="533400" indent="-285750">
              <a:defRPr>
                <a:solidFill>
                  <a:schemeClr val="bg1"/>
                </a:solidFill>
              </a:defRPr>
            </a:lvl2pPr>
            <a:lvl3pPr marL="898525" indent="-228600">
              <a:defRPr>
                <a:solidFill>
                  <a:schemeClr val="bg1"/>
                </a:solidFill>
              </a:defRPr>
            </a:lvl3pPr>
            <a:lvl4pPr marL="1257300" indent="-228600">
              <a:defRPr>
                <a:solidFill>
                  <a:schemeClr val="bg1"/>
                </a:solidFill>
              </a:defRPr>
            </a:lvl4pPr>
            <a:lvl5pPr marL="1612900" indent="-228600">
              <a:defRPr/>
            </a:lvl5pPr>
          </a:lstStyle>
          <a:p>
            <a:pPr lvl="0"/>
            <a:r>
              <a:rPr lang="en-US" dirty="0"/>
              <a:t>Click to edit master text styles</a:t>
            </a:r>
          </a:p>
        </p:txBody>
      </p:sp>
      <p:sp>
        <p:nvSpPr>
          <p:cNvPr id="25" name="Content Placeholder 2"/>
          <p:cNvSpPr>
            <a:spLocks noGrp="1"/>
          </p:cNvSpPr>
          <p:nvPr>
            <p:ph idx="24" hasCustomPrompt="1"/>
          </p:nvPr>
        </p:nvSpPr>
        <p:spPr>
          <a:xfrm>
            <a:off x="6832437" y="1239836"/>
            <a:ext cx="1941711" cy="578779"/>
          </a:xfrm>
          <a:prstGeom prst="rect">
            <a:avLst/>
          </a:prstGeom>
          <a:solidFill>
            <a:schemeClr val="accent6"/>
          </a:solidFill>
        </p:spPr>
        <p:txBody>
          <a:bodyPr lIns="90000" tIns="90000" rIns="90000" bIns="90000" anchor="ctr">
            <a:noAutofit/>
          </a:bodyPr>
          <a:lstStyle>
            <a:lvl1pPr marL="0" indent="0">
              <a:lnSpc>
                <a:spcPct val="100000"/>
              </a:lnSpc>
              <a:spcBef>
                <a:spcPts val="200"/>
              </a:spcBef>
              <a:spcAft>
                <a:spcPts val="0"/>
              </a:spcAft>
              <a:buNone/>
              <a:defRPr sz="1200" cap="none">
                <a:solidFill>
                  <a:schemeClr val="bg1"/>
                </a:solidFill>
              </a:defRPr>
            </a:lvl1pPr>
            <a:lvl2pPr marL="533400" indent="-285750">
              <a:defRPr>
                <a:solidFill>
                  <a:schemeClr val="bg1"/>
                </a:solidFill>
              </a:defRPr>
            </a:lvl2pPr>
            <a:lvl3pPr marL="898525" indent="-228600">
              <a:defRPr>
                <a:solidFill>
                  <a:schemeClr val="bg1"/>
                </a:solidFill>
              </a:defRPr>
            </a:lvl3pPr>
            <a:lvl4pPr marL="1257300" indent="-228600">
              <a:defRPr>
                <a:solidFill>
                  <a:schemeClr val="bg1"/>
                </a:solidFill>
              </a:defRPr>
            </a:lvl4pPr>
            <a:lvl5pPr marL="1612900" indent="-228600">
              <a:defRPr/>
            </a:lvl5pPr>
          </a:lstStyle>
          <a:p>
            <a:pPr lvl="0"/>
            <a:r>
              <a:rPr lang="en-US" dirty="0"/>
              <a:t>Click to edit master text styles</a:t>
            </a:r>
          </a:p>
        </p:txBody>
      </p:sp>
    </p:spTree>
    <p:extLst>
      <p:ext uri="{BB962C8B-B14F-4D97-AF65-F5344CB8AC3E}">
        <p14:creationId xmlns:p14="http://schemas.microsoft.com/office/powerpoint/2010/main" val="2883204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s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000" y="643468"/>
            <a:ext cx="8654595" cy="461548"/>
          </a:xfrm>
        </p:spPr>
        <p:txBody>
          <a:bodyPr/>
          <a:lstStyle/>
          <a:p>
            <a:r>
              <a:rPr lang="en-US" dirty="0"/>
              <a:t>Click to add emphasis part of title</a:t>
            </a:r>
          </a:p>
        </p:txBody>
      </p:sp>
      <p:sp>
        <p:nvSpPr>
          <p:cNvPr id="8" name="Text Placeholder 7"/>
          <p:cNvSpPr>
            <a:spLocks noGrp="1"/>
          </p:cNvSpPr>
          <p:nvPr>
            <p:ph type="body" sz="quarter" idx="13" hasCustomPrompt="1"/>
          </p:nvPr>
        </p:nvSpPr>
        <p:spPr>
          <a:xfrm>
            <a:off x="234000" y="248323"/>
            <a:ext cx="6710396" cy="442661"/>
          </a:xfrm>
        </p:spPr>
        <p:txBody>
          <a:bodyPr anchor="b">
            <a:normAutofit/>
          </a:bodyPr>
          <a:lstStyle>
            <a:lvl1pPr marL="0" indent="0">
              <a:buNone/>
              <a:defRPr sz="1900" b="0">
                <a:solidFill>
                  <a:schemeClr val="bg2"/>
                </a:solidFill>
              </a:defRPr>
            </a:lvl1pPr>
          </a:lstStyle>
          <a:p>
            <a:pPr lvl="0"/>
            <a:r>
              <a:rPr lang="en-US" dirty="0"/>
              <a:t>CLICK TO ADD TAG LINE OR BEGINNING OF TITLE</a:t>
            </a:r>
            <a:endParaRPr lang="en-GB" dirty="0"/>
          </a:p>
        </p:txBody>
      </p:sp>
      <p:sp>
        <p:nvSpPr>
          <p:cNvPr id="5" name="Text Placeholder 4"/>
          <p:cNvSpPr>
            <a:spLocks noGrp="1"/>
          </p:cNvSpPr>
          <p:nvPr>
            <p:ph type="body" sz="quarter" idx="14" hasCustomPrompt="1"/>
          </p:nvPr>
        </p:nvSpPr>
        <p:spPr>
          <a:xfrm>
            <a:off x="233363" y="1399203"/>
            <a:ext cx="8288337" cy="2639397"/>
          </a:xfrm>
        </p:spPr>
        <p:txBody>
          <a:bodyPr/>
          <a:lstStyle>
            <a:lvl1pPr marL="176213" indent="-176213">
              <a:lnSpc>
                <a:spcPct val="100000"/>
              </a:lnSpc>
              <a:spcBef>
                <a:spcPts val="300"/>
              </a:spcBef>
              <a:spcAft>
                <a:spcPts val="300"/>
              </a:spcAft>
              <a:buFont typeface="Arial" panose="020B0604020202020204" pitchFamily="34" charset="0"/>
              <a:buChar char="•"/>
              <a:defRPr sz="1200" cap="none"/>
            </a:lvl1pPr>
            <a:lvl2pPr marL="476250" indent="-166688">
              <a:lnSpc>
                <a:spcPct val="100000"/>
              </a:lnSpc>
              <a:spcBef>
                <a:spcPts val="300"/>
              </a:spcBef>
              <a:spcAft>
                <a:spcPts val="300"/>
              </a:spcAft>
              <a:buFont typeface="Arial" panose="020B0604020202020204" pitchFamily="34" charset="0"/>
              <a:buChar char="–"/>
              <a:tabLst/>
              <a:defRPr sz="1200"/>
            </a:lvl2pPr>
            <a:lvl3pPr marL="692150" indent="-177800">
              <a:lnSpc>
                <a:spcPct val="100000"/>
              </a:lnSpc>
              <a:spcBef>
                <a:spcPts val="300"/>
              </a:spcBef>
              <a:spcAft>
                <a:spcPts val="300"/>
              </a:spcAft>
              <a:buSzPct val="85000"/>
              <a:buFont typeface="Arial" panose="020B0604020202020204" pitchFamily="34" charset="0"/>
              <a:buChar char="•"/>
              <a:defRPr sz="1200"/>
            </a:lvl3pPr>
            <a:lvl5pPr marL="968375" indent="-174625">
              <a:lnSpc>
                <a:spcPct val="100000"/>
              </a:lnSpc>
              <a:spcBef>
                <a:spcPts val="300"/>
              </a:spcBef>
              <a:spcAft>
                <a:spcPts val="300"/>
              </a:spcAft>
              <a:buSzPct val="85000"/>
              <a:buFont typeface="Arial" panose="020B0604020202020204" pitchFamily="34" charset="0"/>
              <a:buChar char="-"/>
              <a:defRPr sz="1200"/>
            </a:lvl5pPr>
          </a:lstStyle>
          <a:p>
            <a:pPr lvl="0"/>
            <a:r>
              <a:rPr lang="en-US" dirty="0"/>
              <a:t>First level bullet</a:t>
            </a:r>
          </a:p>
          <a:p>
            <a:pPr lvl="1"/>
            <a:r>
              <a:rPr lang="en-US" dirty="0"/>
              <a:t>Second level</a:t>
            </a:r>
          </a:p>
          <a:p>
            <a:pPr lvl="2"/>
            <a:r>
              <a:rPr lang="en-US" dirty="0"/>
              <a:t>Third level</a:t>
            </a:r>
          </a:p>
          <a:p>
            <a:pPr lvl="4"/>
            <a:r>
              <a:rPr lang="en-US" dirty="0"/>
              <a:t>Fourth level</a:t>
            </a:r>
            <a:endParaRPr lang="en-GB" dirty="0"/>
          </a:p>
        </p:txBody>
      </p:sp>
    </p:spTree>
    <p:extLst>
      <p:ext uri="{BB962C8B-B14F-4D97-AF65-F5344CB8AC3E}">
        <p14:creationId xmlns:p14="http://schemas.microsoft.com/office/powerpoint/2010/main" val="319505070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Main Title - 1/3 Image">
    <p:spTree>
      <p:nvGrpSpPr>
        <p:cNvPr id="1" name=""/>
        <p:cNvGrpSpPr/>
        <p:nvPr/>
      </p:nvGrpSpPr>
      <p:grpSpPr>
        <a:xfrm>
          <a:off x="0" y="0"/>
          <a:ext cx="0" cy="0"/>
          <a:chOff x="0" y="0"/>
          <a:chExt cx="0" cy="0"/>
        </a:xfrm>
      </p:grpSpPr>
      <p:sp>
        <p:nvSpPr>
          <p:cNvPr id="18" name="Picture Placeholder 17"/>
          <p:cNvSpPr>
            <a:spLocks noGrp="1"/>
          </p:cNvSpPr>
          <p:nvPr>
            <p:ph type="pic" sz="quarter" idx="14"/>
          </p:nvPr>
        </p:nvSpPr>
        <p:spPr>
          <a:xfrm>
            <a:off x="0" y="0"/>
            <a:ext cx="4000162" cy="5143500"/>
          </a:xfrm>
        </p:spPr>
        <p:txBody>
          <a:bodyPr/>
          <a:lstStyle/>
          <a:p>
            <a:r>
              <a:rPr lang="en-US"/>
              <a:t>Click icon to add picture</a:t>
            </a:r>
            <a:endParaRPr lang="en-GB"/>
          </a:p>
        </p:txBody>
      </p:sp>
      <p:sp>
        <p:nvSpPr>
          <p:cNvPr id="2" name="Title 1"/>
          <p:cNvSpPr>
            <a:spLocks noGrp="1"/>
          </p:cNvSpPr>
          <p:nvPr>
            <p:ph type="ctrTitle" hasCustomPrompt="1"/>
          </p:nvPr>
        </p:nvSpPr>
        <p:spPr>
          <a:xfrm>
            <a:off x="4769527" y="2152234"/>
            <a:ext cx="4078999" cy="508645"/>
          </a:xfrm>
        </p:spPr>
        <p:txBody>
          <a:bodyPr anchor="ctr"/>
          <a:lstStyle>
            <a:lvl1pPr>
              <a:defRPr sz="3700" baseline="0"/>
            </a:lvl1pPr>
          </a:lstStyle>
          <a:p>
            <a:r>
              <a:rPr lang="en-US" dirty="0"/>
              <a:t>Impact word(s)</a:t>
            </a:r>
          </a:p>
        </p:txBody>
      </p:sp>
      <p:sp>
        <p:nvSpPr>
          <p:cNvPr id="3" name="Subtitle 2"/>
          <p:cNvSpPr>
            <a:spLocks noGrp="1"/>
          </p:cNvSpPr>
          <p:nvPr>
            <p:ph type="subTitle" idx="1" hasCustomPrompt="1"/>
          </p:nvPr>
        </p:nvSpPr>
        <p:spPr>
          <a:xfrm>
            <a:off x="4769527" y="2864332"/>
            <a:ext cx="4078999" cy="1332300"/>
          </a:xfrm>
        </p:spPr>
        <p:txBody>
          <a:bodyPr/>
          <a:lstStyle>
            <a:lvl1pPr marL="0" indent="0" algn="l">
              <a:buNone/>
              <a:defRPr baseline="0">
                <a:solidFill>
                  <a:schemeClr val="tx1"/>
                </a:solidFill>
              </a:defRPr>
            </a:lvl1pPr>
            <a:lvl2pPr marL="3240" indent="0" algn="l">
              <a:spcBef>
                <a:spcPts val="0"/>
              </a:spcBef>
              <a:buNone/>
              <a:tabLst/>
              <a:defRPr baseline="0">
                <a:solidFill>
                  <a:schemeClr val="tx1"/>
                </a:solidFill>
              </a:defRPr>
            </a:lvl2pPr>
            <a:lvl3pPr marL="924282" indent="0" algn="ctr">
              <a:buNone/>
              <a:defRPr>
                <a:solidFill>
                  <a:schemeClr val="tx1">
                    <a:tint val="75000"/>
                  </a:schemeClr>
                </a:solidFill>
              </a:defRPr>
            </a:lvl3pPr>
            <a:lvl4pPr marL="1386422" indent="0" algn="ctr">
              <a:buNone/>
              <a:defRPr>
                <a:solidFill>
                  <a:schemeClr val="tx1">
                    <a:tint val="75000"/>
                  </a:schemeClr>
                </a:solidFill>
              </a:defRPr>
            </a:lvl4pPr>
            <a:lvl5pPr marL="1848564" indent="0" algn="ctr">
              <a:buNone/>
              <a:defRPr>
                <a:solidFill>
                  <a:schemeClr val="tx1">
                    <a:tint val="75000"/>
                  </a:schemeClr>
                </a:solidFill>
              </a:defRPr>
            </a:lvl5pPr>
            <a:lvl6pPr marL="2310704" indent="0" algn="ctr">
              <a:buNone/>
              <a:defRPr>
                <a:solidFill>
                  <a:schemeClr val="tx1">
                    <a:tint val="75000"/>
                  </a:schemeClr>
                </a:solidFill>
              </a:defRPr>
            </a:lvl6pPr>
            <a:lvl7pPr marL="2772846" indent="0" algn="ctr">
              <a:buNone/>
              <a:defRPr>
                <a:solidFill>
                  <a:schemeClr val="tx1">
                    <a:tint val="75000"/>
                  </a:schemeClr>
                </a:solidFill>
              </a:defRPr>
            </a:lvl7pPr>
            <a:lvl8pPr marL="3234986" indent="0" algn="ctr">
              <a:buNone/>
              <a:defRPr>
                <a:solidFill>
                  <a:schemeClr val="tx1">
                    <a:tint val="75000"/>
                  </a:schemeClr>
                </a:solidFill>
              </a:defRPr>
            </a:lvl8pPr>
            <a:lvl9pPr marL="3697126" indent="0" algn="ctr">
              <a:buNone/>
              <a:defRPr>
                <a:solidFill>
                  <a:schemeClr val="tx1">
                    <a:tint val="75000"/>
                  </a:schemeClr>
                </a:solidFill>
              </a:defRPr>
            </a:lvl9pPr>
          </a:lstStyle>
          <a:p>
            <a:r>
              <a:rPr lang="en-US" dirty="0"/>
              <a:t>Presenter Name</a:t>
            </a:r>
          </a:p>
          <a:p>
            <a:pPr lvl="1"/>
            <a:r>
              <a:rPr lang="en-US" dirty="0"/>
              <a:t>Job title, date, or other relevant presenter info</a:t>
            </a:r>
          </a:p>
        </p:txBody>
      </p:sp>
      <p:sp>
        <p:nvSpPr>
          <p:cNvPr id="5" name="Footer Placeholder 4"/>
          <p:cNvSpPr>
            <a:spLocks noGrp="1"/>
          </p:cNvSpPr>
          <p:nvPr>
            <p:ph type="ftr" sz="quarter" idx="11"/>
          </p:nvPr>
        </p:nvSpPr>
        <p:spPr>
          <a:xfrm>
            <a:off x="4442946" y="4031450"/>
            <a:ext cx="4444025" cy="260192"/>
          </a:xfrm>
          <a:prstGeom prst="rect">
            <a:avLst/>
          </a:prstGeom>
        </p:spPr>
        <p:txBody>
          <a:bodyPr lIns="62195" tIns="31098" rIns="62195" bIns="31098"/>
          <a:lstStyle>
            <a:lvl1pPr algn="l">
              <a:defRPr sz="800">
                <a:solidFill>
                  <a:schemeClr val="bg2"/>
                </a:solidFill>
              </a:defRPr>
            </a:lvl1pPr>
          </a:lstStyle>
          <a:p>
            <a:r>
              <a:rPr lang="en-GB"/>
              <a:t>© 2015 Ipsos.  All rights reserved. Contains Ipsos' Confidential and Proprietary information  and may not be disclosed or reproduced without the prior written consent of Ipsos.</a:t>
            </a:r>
            <a:endParaRPr lang="en-US" dirty="0"/>
          </a:p>
        </p:txBody>
      </p:sp>
      <p:sp>
        <p:nvSpPr>
          <p:cNvPr id="20" name="Text Placeholder 19"/>
          <p:cNvSpPr>
            <a:spLocks noGrp="1"/>
          </p:cNvSpPr>
          <p:nvPr>
            <p:ph type="body" sz="quarter" idx="13" hasCustomPrompt="1"/>
          </p:nvPr>
        </p:nvSpPr>
        <p:spPr>
          <a:xfrm>
            <a:off x="4769527" y="1389063"/>
            <a:ext cx="4078999" cy="637454"/>
          </a:xfrm>
        </p:spPr>
        <p:txBody>
          <a:bodyPr anchor="b">
            <a:normAutofit/>
          </a:bodyPr>
          <a:lstStyle>
            <a:lvl1pPr>
              <a:defRPr sz="2200" b="0" cap="none" baseline="0">
                <a:solidFill>
                  <a:schemeClr val="tx1"/>
                </a:solidFill>
              </a:defRPr>
            </a:lvl1pPr>
          </a:lstStyle>
          <a:p>
            <a:pPr lvl="0"/>
            <a:r>
              <a:rPr lang="en-US" dirty="0"/>
              <a:t>Full presentation title</a:t>
            </a:r>
            <a:endParaRPr lang="en-GB" dirty="0"/>
          </a:p>
        </p:txBody>
      </p:sp>
      <p:sp>
        <p:nvSpPr>
          <p:cNvPr id="7" name="Picture Placeholder 6"/>
          <p:cNvSpPr>
            <a:spLocks noGrp="1"/>
          </p:cNvSpPr>
          <p:nvPr>
            <p:ph type="pic" sz="quarter" idx="15" hasCustomPrompt="1"/>
          </p:nvPr>
        </p:nvSpPr>
        <p:spPr>
          <a:xfrm>
            <a:off x="7823701" y="592860"/>
            <a:ext cx="1024825" cy="722153"/>
          </a:xfrm>
          <a:noFill/>
        </p:spPr>
        <p:txBody>
          <a:bodyPr/>
          <a:lstStyle>
            <a:lvl1pPr algn="ctr">
              <a:defRPr sz="1400"/>
            </a:lvl1pPr>
          </a:lstStyle>
          <a:p>
            <a:r>
              <a:rPr lang="en-GB" dirty="0"/>
              <a:t>Client Logo</a:t>
            </a:r>
            <a:br>
              <a:rPr lang="en-GB" dirty="0"/>
            </a:br>
            <a:r>
              <a:rPr lang="en-GB" dirty="0"/>
              <a:t>(delete if unused)</a:t>
            </a:r>
          </a:p>
        </p:txBody>
      </p:sp>
    </p:spTree>
    <p:extLst>
      <p:ext uri="{BB962C8B-B14F-4D97-AF65-F5344CB8AC3E}">
        <p14:creationId xmlns:p14="http://schemas.microsoft.com/office/powerpoint/2010/main" val="1713053884"/>
      </p:ext>
    </p:extLst>
  </p:cSld>
  <p:clrMapOvr>
    <a:masterClrMapping/>
  </p:clrMapOvr>
  <p:hf hdr="0"/>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Title Slide - Box Image">
    <p:spTree>
      <p:nvGrpSpPr>
        <p:cNvPr id="1" name=""/>
        <p:cNvGrpSpPr/>
        <p:nvPr/>
      </p:nvGrpSpPr>
      <p:grpSpPr>
        <a:xfrm>
          <a:off x="0" y="0"/>
          <a:ext cx="0" cy="0"/>
          <a:chOff x="0" y="0"/>
          <a:chExt cx="0" cy="0"/>
        </a:xfrm>
      </p:grpSpPr>
      <p:sp>
        <p:nvSpPr>
          <p:cNvPr id="18" name="Picture Placeholder 17"/>
          <p:cNvSpPr>
            <a:spLocks noGrp="1"/>
          </p:cNvSpPr>
          <p:nvPr>
            <p:ph type="pic" sz="quarter" idx="14"/>
          </p:nvPr>
        </p:nvSpPr>
        <p:spPr>
          <a:xfrm>
            <a:off x="0" y="0"/>
            <a:ext cx="4571460" cy="5143500"/>
          </a:xfrm>
        </p:spPr>
        <p:txBody>
          <a:bodyPr/>
          <a:lstStyle/>
          <a:p>
            <a:r>
              <a:rPr lang="en-US"/>
              <a:t>Click icon to add picture</a:t>
            </a:r>
            <a:endParaRPr lang="en-GB"/>
          </a:p>
        </p:txBody>
      </p:sp>
      <p:sp>
        <p:nvSpPr>
          <p:cNvPr id="3" name="Subtitle 2"/>
          <p:cNvSpPr>
            <a:spLocks noGrp="1"/>
          </p:cNvSpPr>
          <p:nvPr>
            <p:ph type="subTitle" idx="1" hasCustomPrompt="1"/>
          </p:nvPr>
        </p:nvSpPr>
        <p:spPr>
          <a:xfrm>
            <a:off x="4786371" y="1122848"/>
            <a:ext cx="4100599" cy="2742335"/>
          </a:xfrm>
        </p:spPr>
        <p:txBody>
          <a:bodyPr anchor="ctr">
            <a:normAutofit/>
          </a:bodyPr>
          <a:lstStyle>
            <a:lvl1pPr marL="0" indent="0" algn="l">
              <a:buNone/>
              <a:defRPr sz="2700" b="1" baseline="0">
                <a:solidFill>
                  <a:schemeClr val="tx1"/>
                </a:solidFill>
              </a:defRPr>
            </a:lvl1pPr>
            <a:lvl2pPr marL="3240" indent="0" algn="l">
              <a:spcBef>
                <a:spcPts val="0"/>
              </a:spcBef>
              <a:buNone/>
              <a:tabLst/>
              <a:defRPr sz="2200" baseline="0">
                <a:solidFill>
                  <a:schemeClr val="bg2"/>
                </a:solidFill>
              </a:defRPr>
            </a:lvl2pPr>
            <a:lvl3pPr marL="924282" indent="0" algn="ctr">
              <a:buNone/>
              <a:defRPr>
                <a:solidFill>
                  <a:schemeClr val="tx1">
                    <a:tint val="75000"/>
                  </a:schemeClr>
                </a:solidFill>
              </a:defRPr>
            </a:lvl3pPr>
            <a:lvl4pPr marL="1386422" indent="0" algn="ctr">
              <a:buNone/>
              <a:defRPr>
                <a:solidFill>
                  <a:schemeClr val="tx1">
                    <a:tint val="75000"/>
                  </a:schemeClr>
                </a:solidFill>
              </a:defRPr>
            </a:lvl4pPr>
            <a:lvl5pPr marL="1848564" indent="0" algn="ctr">
              <a:buNone/>
              <a:defRPr>
                <a:solidFill>
                  <a:schemeClr val="tx1">
                    <a:tint val="75000"/>
                  </a:schemeClr>
                </a:solidFill>
              </a:defRPr>
            </a:lvl5pPr>
            <a:lvl6pPr marL="2310704" indent="0" algn="ctr">
              <a:buNone/>
              <a:defRPr>
                <a:solidFill>
                  <a:schemeClr val="tx1">
                    <a:tint val="75000"/>
                  </a:schemeClr>
                </a:solidFill>
              </a:defRPr>
            </a:lvl6pPr>
            <a:lvl7pPr marL="2772846" indent="0" algn="ctr">
              <a:buNone/>
              <a:defRPr>
                <a:solidFill>
                  <a:schemeClr val="tx1">
                    <a:tint val="75000"/>
                  </a:schemeClr>
                </a:solidFill>
              </a:defRPr>
            </a:lvl7pPr>
            <a:lvl8pPr marL="3234986" indent="0" algn="ctr">
              <a:buNone/>
              <a:defRPr>
                <a:solidFill>
                  <a:schemeClr val="tx1">
                    <a:tint val="75000"/>
                  </a:schemeClr>
                </a:solidFill>
              </a:defRPr>
            </a:lvl8pPr>
            <a:lvl9pPr marL="3697126" indent="0" algn="ctr">
              <a:buNone/>
              <a:defRPr>
                <a:solidFill>
                  <a:schemeClr val="tx1">
                    <a:tint val="75000"/>
                  </a:schemeClr>
                </a:solidFill>
              </a:defRPr>
            </a:lvl9pPr>
          </a:lstStyle>
          <a:p>
            <a:r>
              <a:rPr lang="en-US" dirty="0"/>
              <a:t>Slide Title</a:t>
            </a:r>
          </a:p>
          <a:p>
            <a:pPr lvl="1"/>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Maecenas </a:t>
            </a:r>
            <a:r>
              <a:rPr lang="en-US" dirty="0" err="1"/>
              <a:t>porttitor</a:t>
            </a:r>
            <a:r>
              <a:rPr lang="en-US" dirty="0"/>
              <a:t> </a:t>
            </a:r>
            <a:r>
              <a:rPr lang="en-US" dirty="0" err="1"/>
              <a:t>congue</a:t>
            </a:r>
            <a:r>
              <a:rPr lang="en-US" dirty="0"/>
              <a:t> </a:t>
            </a:r>
            <a:r>
              <a:rPr lang="en-US" dirty="0" err="1"/>
              <a:t>massa</a:t>
            </a:r>
            <a:endParaRPr lang="en-US" dirty="0"/>
          </a:p>
        </p:txBody>
      </p:sp>
    </p:spTree>
    <p:extLst>
      <p:ext uri="{BB962C8B-B14F-4D97-AF65-F5344CB8AC3E}">
        <p14:creationId xmlns:p14="http://schemas.microsoft.com/office/powerpoint/2010/main" val="409882641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Slide2_Triangles and Blobs">
    <p:spTree>
      <p:nvGrpSpPr>
        <p:cNvPr id="1" name=""/>
        <p:cNvGrpSpPr/>
        <p:nvPr/>
      </p:nvGrpSpPr>
      <p:grpSpPr>
        <a:xfrm>
          <a:off x="0" y="0"/>
          <a:ext cx="0" cy="0"/>
          <a:chOff x="0" y="0"/>
          <a:chExt cx="0" cy="0"/>
        </a:xfrm>
      </p:grpSpPr>
      <p:sp>
        <p:nvSpPr>
          <p:cNvPr id="12" name="Picture Placeholder 11"/>
          <p:cNvSpPr>
            <a:spLocks noGrp="1"/>
          </p:cNvSpPr>
          <p:nvPr>
            <p:ph type="pic" sz="quarter" idx="10"/>
          </p:nvPr>
        </p:nvSpPr>
        <p:spPr>
          <a:xfrm>
            <a:off x="0" y="-8964"/>
            <a:ext cx="4419600" cy="5171514"/>
          </a:xfrm>
          <a:custGeom>
            <a:avLst/>
            <a:gdLst>
              <a:gd name="connsiteX0" fmla="*/ 0 w 4419600"/>
              <a:gd name="connsiteY0" fmla="*/ 0 h 5162550"/>
              <a:gd name="connsiteX1" fmla="*/ 4419600 w 4419600"/>
              <a:gd name="connsiteY1" fmla="*/ 0 h 5162550"/>
              <a:gd name="connsiteX2" fmla="*/ 4419600 w 4419600"/>
              <a:gd name="connsiteY2" fmla="*/ 5162550 h 5162550"/>
              <a:gd name="connsiteX3" fmla="*/ 0 w 4419600"/>
              <a:gd name="connsiteY3" fmla="*/ 5162550 h 5162550"/>
              <a:gd name="connsiteX4" fmla="*/ 0 w 4419600"/>
              <a:gd name="connsiteY4" fmla="*/ 0 h 5162550"/>
              <a:gd name="connsiteX0" fmla="*/ 0 w 4419600"/>
              <a:gd name="connsiteY0" fmla="*/ 0 h 5162550"/>
              <a:gd name="connsiteX1" fmla="*/ 2743200 w 4419600"/>
              <a:gd name="connsiteY1" fmla="*/ 8965 h 5162550"/>
              <a:gd name="connsiteX2" fmla="*/ 4419600 w 4419600"/>
              <a:gd name="connsiteY2" fmla="*/ 5162550 h 5162550"/>
              <a:gd name="connsiteX3" fmla="*/ 0 w 4419600"/>
              <a:gd name="connsiteY3" fmla="*/ 5162550 h 5162550"/>
              <a:gd name="connsiteX4" fmla="*/ 0 w 4419600"/>
              <a:gd name="connsiteY4" fmla="*/ 0 h 5162550"/>
              <a:gd name="connsiteX0" fmla="*/ 0 w 4419600"/>
              <a:gd name="connsiteY0" fmla="*/ 8964 h 5171514"/>
              <a:gd name="connsiteX1" fmla="*/ 2743200 w 4419600"/>
              <a:gd name="connsiteY1" fmla="*/ 0 h 5171514"/>
              <a:gd name="connsiteX2" fmla="*/ 4419600 w 4419600"/>
              <a:gd name="connsiteY2" fmla="*/ 5171514 h 5171514"/>
              <a:gd name="connsiteX3" fmla="*/ 0 w 4419600"/>
              <a:gd name="connsiteY3" fmla="*/ 5171514 h 5171514"/>
              <a:gd name="connsiteX4" fmla="*/ 0 w 4419600"/>
              <a:gd name="connsiteY4" fmla="*/ 8964 h 5171514"/>
              <a:gd name="connsiteX0" fmla="*/ 0 w 4419600"/>
              <a:gd name="connsiteY0" fmla="*/ 8964 h 5171514"/>
              <a:gd name="connsiteX1" fmla="*/ 2734235 w 4419600"/>
              <a:gd name="connsiteY1" fmla="*/ 0 h 5171514"/>
              <a:gd name="connsiteX2" fmla="*/ 4419600 w 4419600"/>
              <a:gd name="connsiteY2" fmla="*/ 5171514 h 5171514"/>
              <a:gd name="connsiteX3" fmla="*/ 0 w 4419600"/>
              <a:gd name="connsiteY3" fmla="*/ 5171514 h 5171514"/>
              <a:gd name="connsiteX4" fmla="*/ 0 w 4419600"/>
              <a:gd name="connsiteY4" fmla="*/ 8964 h 5171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19600" h="5171514">
                <a:moveTo>
                  <a:pt x="0" y="8964"/>
                </a:moveTo>
                <a:lnTo>
                  <a:pt x="2734235" y="0"/>
                </a:lnTo>
                <a:lnTo>
                  <a:pt x="4419600" y="5171514"/>
                </a:lnTo>
                <a:lnTo>
                  <a:pt x="0" y="5171514"/>
                </a:lnTo>
                <a:lnTo>
                  <a:pt x="0" y="8964"/>
                </a:lnTo>
                <a:close/>
              </a:path>
            </a:pathLst>
          </a:custGeom>
        </p:spPr>
        <p:txBody>
          <a:bodyPr/>
          <a:lstStyle/>
          <a:p>
            <a:r>
              <a:rPr lang="en-US"/>
              <a:t>Click icon to add picture</a:t>
            </a:r>
            <a:endParaRPr lang="en-GB"/>
          </a:p>
        </p:txBody>
      </p:sp>
      <p:sp>
        <p:nvSpPr>
          <p:cNvPr id="3" name="Subtitle 2"/>
          <p:cNvSpPr>
            <a:spLocks noGrp="1"/>
          </p:cNvSpPr>
          <p:nvPr>
            <p:ph type="subTitle" idx="1" hasCustomPrompt="1"/>
          </p:nvPr>
        </p:nvSpPr>
        <p:spPr>
          <a:xfrm>
            <a:off x="4786371" y="1122848"/>
            <a:ext cx="4100599" cy="2742335"/>
          </a:xfrm>
        </p:spPr>
        <p:txBody>
          <a:bodyPr anchor="ctr">
            <a:normAutofit/>
          </a:bodyPr>
          <a:lstStyle>
            <a:lvl1pPr marL="0" indent="0" algn="l">
              <a:buNone/>
              <a:defRPr sz="2700" b="1" baseline="0">
                <a:solidFill>
                  <a:schemeClr val="tx1"/>
                </a:solidFill>
              </a:defRPr>
            </a:lvl1pPr>
            <a:lvl2pPr marL="3240" indent="0" algn="l">
              <a:spcBef>
                <a:spcPts val="0"/>
              </a:spcBef>
              <a:buNone/>
              <a:tabLst/>
              <a:defRPr sz="2200" baseline="0">
                <a:solidFill>
                  <a:schemeClr val="bg2"/>
                </a:solidFill>
              </a:defRPr>
            </a:lvl2pPr>
            <a:lvl3pPr marL="924282" indent="0" algn="ctr">
              <a:buNone/>
              <a:defRPr>
                <a:solidFill>
                  <a:schemeClr val="tx1">
                    <a:tint val="75000"/>
                  </a:schemeClr>
                </a:solidFill>
              </a:defRPr>
            </a:lvl3pPr>
            <a:lvl4pPr marL="1386422" indent="0" algn="ctr">
              <a:buNone/>
              <a:defRPr>
                <a:solidFill>
                  <a:schemeClr val="tx1">
                    <a:tint val="75000"/>
                  </a:schemeClr>
                </a:solidFill>
              </a:defRPr>
            </a:lvl4pPr>
            <a:lvl5pPr marL="1848564" indent="0" algn="ctr">
              <a:buNone/>
              <a:defRPr>
                <a:solidFill>
                  <a:schemeClr val="tx1">
                    <a:tint val="75000"/>
                  </a:schemeClr>
                </a:solidFill>
              </a:defRPr>
            </a:lvl5pPr>
            <a:lvl6pPr marL="2310704" indent="0" algn="ctr">
              <a:buNone/>
              <a:defRPr>
                <a:solidFill>
                  <a:schemeClr val="tx1">
                    <a:tint val="75000"/>
                  </a:schemeClr>
                </a:solidFill>
              </a:defRPr>
            </a:lvl6pPr>
            <a:lvl7pPr marL="2772846" indent="0" algn="ctr">
              <a:buNone/>
              <a:defRPr>
                <a:solidFill>
                  <a:schemeClr val="tx1">
                    <a:tint val="75000"/>
                  </a:schemeClr>
                </a:solidFill>
              </a:defRPr>
            </a:lvl7pPr>
            <a:lvl8pPr marL="3234986" indent="0" algn="ctr">
              <a:buNone/>
              <a:defRPr>
                <a:solidFill>
                  <a:schemeClr val="tx1">
                    <a:tint val="75000"/>
                  </a:schemeClr>
                </a:solidFill>
              </a:defRPr>
            </a:lvl8pPr>
            <a:lvl9pPr marL="3697126" indent="0" algn="ctr">
              <a:buNone/>
              <a:defRPr>
                <a:solidFill>
                  <a:schemeClr val="tx1">
                    <a:tint val="75000"/>
                  </a:schemeClr>
                </a:solidFill>
              </a:defRPr>
            </a:lvl9pPr>
          </a:lstStyle>
          <a:p>
            <a:r>
              <a:rPr lang="en-US" dirty="0"/>
              <a:t>Slide Title</a:t>
            </a:r>
          </a:p>
          <a:p>
            <a:pPr lvl="1"/>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Maecenas </a:t>
            </a:r>
            <a:r>
              <a:rPr lang="en-US" dirty="0" err="1"/>
              <a:t>porttitor</a:t>
            </a:r>
            <a:r>
              <a:rPr lang="en-US" dirty="0"/>
              <a:t> </a:t>
            </a:r>
            <a:r>
              <a:rPr lang="en-US" dirty="0" err="1"/>
              <a:t>congue</a:t>
            </a:r>
            <a:r>
              <a:rPr lang="en-US" dirty="0"/>
              <a:t> </a:t>
            </a:r>
            <a:r>
              <a:rPr lang="en-US" dirty="0" err="1"/>
              <a:t>massa</a:t>
            </a:r>
            <a:endParaRPr lang="en-US" dirty="0"/>
          </a:p>
        </p:txBody>
      </p:sp>
    </p:spTree>
    <p:extLst>
      <p:ext uri="{BB962C8B-B14F-4D97-AF65-F5344CB8AC3E}">
        <p14:creationId xmlns:p14="http://schemas.microsoft.com/office/powerpoint/2010/main" val="147564226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Slide1_Triangles and Blobs">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4786371" y="1122848"/>
            <a:ext cx="4100599" cy="2742335"/>
          </a:xfrm>
        </p:spPr>
        <p:txBody>
          <a:bodyPr anchor="ctr">
            <a:normAutofit/>
          </a:bodyPr>
          <a:lstStyle>
            <a:lvl1pPr marL="0" indent="0" algn="l">
              <a:buNone/>
              <a:defRPr sz="2700" b="1" baseline="0">
                <a:solidFill>
                  <a:schemeClr val="tx1"/>
                </a:solidFill>
              </a:defRPr>
            </a:lvl1pPr>
            <a:lvl2pPr marL="3240" indent="0" algn="l">
              <a:spcBef>
                <a:spcPts val="0"/>
              </a:spcBef>
              <a:buNone/>
              <a:tabLst/>
              <a:defRPr sz="2200" baseline="0">
                <a:solidFill>
                  <a:schemeClr val="bg2"/>
                </a:solidFill>
              </a:defRPr>
            </a:lvl2pPr>
            <a:lvl3pPr marL="924282" indent="0" algn="ctr">
              <a:buNone/>
              <a:defRPr>
                <a:solidFill>
                  <a:schemeClr val="tx1">
                    <a:tint val="75000"/>
                  </a:schemeClr>
                </a:solidFill>
              </a:defRPr>
            </a:lvl3pPr>
            <a:lvl4pPr marL="1386422" indent="0" algn="ctr">
              <a:buNone/>
              <a:defRPr>
                <a:solidFill>
                  <a:schemeClr val="tx1">
                    <a:tint val="75000"/>
                  </a:schemeClr>
                </a:solidFill>
              </a:defRPr>
            </a:lvl4pPr>
            <a:lvl5pPr marL="1848564" indent="0" algn="ctr">
              <a:buNone/>
              <a:defRPr>
                <a:solidFill>
                  <a:schemeClr val="tx1">
                    <a:tint val="75000"/>
                  </a:schemeClr>
                </a:solidFill>
              </a:defRPr>
            </a:lvl5pPr>
            <a:lvl6pPr marL="2310704" indent="0" algn="ctr">
              <a:buNone/>
              <a:defRPr>
                <a:solidFill>
                  <a:schemeClr val="tx1">
                    <a:tint val="75000"/>
                  </a:schemeClr>
                </a:solidFill>
              </a:defRPr>
            </a:lvl6pPr>
            <a:lvl7pPr marL="2772846" indent="0" algn="ctr">
              <a:buNone/>
              <a:defRPr>
                <a:solidFill>
                  <a:schemeClr val="tx1">
                    <a:tint val="75000"/>
                  </a:schemeClr>
                </a:solidFill>
              </a:defRPr>
            </a:lvl7pPr>
            <a:lvl8pPr marL="3234986" indent="0" algn="ctr">
              <a:buNone/>
              <a:defRPr>
                <a:solidFill>
                  <a:schemeClr val="tx1">
                    <a:tint val="75000"/>
                  </a:schemeClr>
                </a:solidFill>
              </a:defRPr>
            </a:lvl8pPr>
            <a:lvl9pPr marL="3697126" indent="0" algn="ctr">
              <a:buNone/>
              <a:defRPr>
                <a:solidFill>
                  <a:schemeClr val="tx1">
                    <a:tint val="75000"/>
                  </a:schemeClr>
                </a:solidFill>
              </a:defRPr>
            </a:lvl9pPr>
          </a:lstStyle>
          <a:p>
            <a:r>
              <a:rPr lang="en-US" dirty="0"/>
              <a:t>Slide Title</a:t>
            </a:r>
          </a:p>
          <a:p>
            <a:pPr lvl="1"/>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Maecenas </a:t>
            </a:r>
            <a:r>
              <a:rPr lang="en-US" dirty="0" err="1"/>
              <a:t>porttitor</a:t>
            </a:r>
            <a:r>
              <a:rPr lang="en-US" dirty="0"/>
              <a:t> </a:t>
            </a:r>
            <a:r>
              <a:rPr lang="en-US" dirty="0" err="1"/>
              <a:t>congue</a:t>
            </a:r>
            <a:r>
              <a:rPr lang="en-US" dirty="0"/>
              <a:t> </a:t>
            </a:r>
            <a:r>
              <a:rPr lang="en-US" dirty="0" err="1"/>
              <a:t>massa</a:t>
            </a:r>
            <a:endParaRPr lang="en-US" dirty="0"/>
          </a:p>
        </p:txBody>
      </p:sp>
      <p:sp>
        <p:nvSpPr>
          <p:cNvPr id="6" name="Picture Placeholder 5"/>
          <p:cNvSpPr>
            <a:spLocks noGrp="1"/>
          </p:cNvSpPr>
          <p:nvPr>
            <p:ph type="pic" sz="quarter" idx="15"/>
          </p:nvPr>
        </p:nvSpPr>
        <p:spPr>
          <a:xfrm>
            <a:off x="0" y="-8966"/>
            <a:ext cx="4392706" cy="5152465"/>
          </a:xfrm>
          <a:custGeom>
            <a:avLst/>
            <a:gdLst>
              <a:gd name="connsiteX0" fmla="*/ 0 w 4392706"/>
              <a:gd name="connsiteY0" fmla="*/ 0 h 5143500"/>
              <a:gd name="connsiteX1" fmla="*/ 4392706 w 4392706"/>
              <a:gd name="connsiteY1" fmla="*/ 0 h 5143500"/>
              <a:gd name="connsiteX2" fmla="*/ 4392706 w 4392706"/>
              <a:gd name="connsiteY2" fmla="*/ 5143500 h 5143500"/>
              <a:gd name="connsiteX3" fmla="*/ 0 w 4392706"/>
              <a:gd name="connsiteY3" fmla="*/ 5143500 h 5143500"/>
              <a:gd name="connsiteX4" fmla="*/ 0 w 4392706"/>
              <a:gd name="connsiteY4" fmla="*/ 0 h 5143500"/>
              <a:gd name="connsiteX0" fmla="*/ 0 w 4392706"/>
              <a:gd name="connsiteY0" fmla="*/ 8965 h 5152465"/>
              <a:gd name="connsiteX1" fmla="*/ 2707341 w 4392706"/>
              <a:gd name="connsiteY1" fmla="*/ 0 h 5152465"/>
              <a:gd name="connsiteX2" fmla="*/ 4392706 w 4392706"/>
              <a:gd name="connsiteY2" fmla="*/ 5152465 h 5152465"/>
              <a:gd name="connsiteX3" fmla="*/ 0 w 4392706"/>
              <a:gd name="connsiteY3" fmla="*/ 5152465 h 5152465"/>
              <a:gd name="connsiteX4" fmla="*/ 0 w 4392706"/>
              <a:gd name="connsiteY4" fmla="*/ 8965 h 5152465"/>
              <a:gd name="connsiteX0" fmla="*/ 0 w 4392706"/>
              <a:gd name="connsiteY0" fmla="*/ 8965 h 5152465"/>
              <a:gd name="connsiteX1" fmla="*/ 2707341 w 4392706"/>
              <a:gd name="connsiteY1" fmla="*/ 0 h 5152465"/>
              <a:gd name="connsiteX2" fmla="*/ 4392706 w 4392706"/>
              <a:gd name="connsiteY2" fmla="*/ 5152465 h 5152465"/>
              <a:gd name="connsiteX3" fmla="*/ 0 w 4392706"/>
              <a:gd name="connsiteY3" fmla="*/ 5152465 h 5152465"/>
              <a:gd name="connsiteX4" fmla="*/ 0 w 4392706"/>
              <a:gd name="connsiteY4" fmla="*/ 8965 h 5152465"/>
              <a:gd name="connsiteX0" fmla="*/ 0 w 4392706"/>
              <a:gd name="connsiteY0" fmla="*/ 8965 h 5152465"/>
              <a:gd name="connsiteX1" fmla="*/ 2716306 w 4392706"/>
              <a:gd name="connsiteY1" fmla="*/ 0 h 5152465"/>
              <a:gd name="connsiteX2" fmla="*/ 4392706 w 4392706"/>
              <a:gd name="connsiteY2" fmla="*/ 5152465 h 5152465"/>
              <a:gd name="connsiteX3" fmla="*/ 0 w 4392706"/>
              <a:gd name="connsiteY3" fmla="*/ 5152465 h 5152465"/>
              <a:gd name="connsiteX4" fmla="*/ 0 w 4392706"/>
              <a:gd name="connsiteY4" fmla="*/ 8965 h 51524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2706" h="5152465">
                <a:moveTo>
                  <a:pt x="0" y="8965"/>
                </a:moveTo>
                <a:lnTo>
                  <a:pt x="2716306" y="0"/>
                </a:lnTo>
                <a:lnTo>
                  <a:pt x="4392706" y="5152465"/>
                </a:lnTo>
                <a:lnTo>
                  <a:pt x="0" y="5152465"/>
                </a:lnTo>
                <a:lnTo>
                  <a:pt x="0" y="8965"/>
                </a:lnTo>
                <a:close/>
              </a:path>
            </a:pathLst>
          </a:custGeom>
        </p:spPr>
        <p:txBody>
          <a:bodyPr/>
          <a:lstStyle/>
          <a:p>
            <a:r>
              <a:rPr lang="en-US"/>
              <a:t>Click icon to add picture</a:t>
            </a:r>
            <a:endParaRPr lang="en-GB"/>
          </a:p>
        </p:txBody>
      </p:sp>
    </p:spTree>
    <p:extLst>
      <p:ext uri="{BB962C8B-B14F-4D97-AF65-F5344CB8AC3E}">
        <p14:creationId xmlns:p14="http://schemas.microsoft.com/office/powerpoint/2010/main" val="420611458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Title Slide - wide image">
    <p:spTree>
      <p:nvGrpSpPr>
        <p:cNvPr id="1" name=""/>
        <p:cNvGrpSpPr/>
        <p:nvPr/>
      </p:nvGrpSpPr>
      <p:grpSpPr>
        <a:xfrm>
          <a:off x="0" y="0"/>
          <a:ext cx="0" cy="0"/>
          <a:chOff x="0" y="0"/>
          <a:chExt cx="0" cy="0"/>
        </a:xfrm>
      </p:grpSpPr>
      <p:sp>
        <p:nvSpPr>
          <p:cNvPr id="18" name="Picture Placeholder 17"/>
          <p:cNvSpPr>
            <a:spLocks noGrp="1"/>
          </p:cNvSpPr>
          <p:nvPr>
            <p:ph type="pic" sz="quarter" idx="14"/>
          </p:nvPr>
        </p:nvSpPr>
        <p:spPr>
          <a:xfrm>
            <a:off x="0" y="0"/>
            <a:ext cx="6438166" cy="5143500"/>
          </a:xfrm>
        </p:spPr>
        <p:txBody>
          <a:bodyPr/>
          <a:lstStyle/>
          <a:p>
            <a:r>
              <a:rPr lang="en-US"/>
              <a:t>Click icon to add picture</a:t>
            </a:r>
            <a:endParaRPr lang="en-GB"/>
          </a:p>
        </p:txBody>
      </p:sp>
      <p:sp>
        <p:nvSpPr>
          <p:cNvPr id="17" name="Rectangle 16"/>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2" name="Title 1"/>
          <p:cNvSpPr>
            <a:spLocks noGrp="1"/>
          </p:cNvSpPr>
          <p:nvPr>
            <p:ph type="ctrTitle" hasCustomPrompt="1"/>
          </p:nvPr>
        </p:nvSpPr>
        <p:spPr>
          <a:xfrm>
            <a:off x="6741096" y="2136385"/>
            <a:ext cx="2145875" cy="747897"/>
          </a:xfrm>
        </p:spPr>
        <p:txBody>
          <a:bodyPr anchor="ctr"/>
          <a:lstStyle>
            <a:lvl1pPr>
              <a:defRPr sz="2700" cap="all" baseline="0"/>
            </a:lvl1pPr>
          </a:lstStyle>
          <a:p>
            <a:r>
              <a:rPr lang="en-GB" dirty="0"/>
              <a:t>Title </a:t>
            </a:r>
            <a:r>
              <a:rPr lang="en-GB" dirty="0" err="1"/>
              <a:t>title</a:t>
            </a:r>
            <a:r>
              <a:rPr lang="en-GB" dirty="0"/>
              <a:t> </a:t>
            </a:r>
            <a:r>
              <a:rPr lang="en-GB" dirty="0" err="1"/>
              <a:t>title</a:t>
            </a:r>
            <a:r>
              <a:rPr lang="en-GB" dirty="0"/>
              <a:t> </a:t>
            </a:r>
            <a:r>
              <a:rPr lang="en-GB" dirty="0" err="1"/>
              <a:t>title</a:t>
            </a:r>
            <a:endParaRPr lang="en-US" dirty="0"/>
          </a:p>
        </p:txBody>
      </p:sp>
      <p:sp>
        <p:nvSpPr>
          <p:cNvPr id="7" name="Rectangle 6"/>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8" name="Rectangle 7"/>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9" name="TextBox 8"/>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10" name="Rectangle 9"/>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11" name="TextBox 10"/>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12" name="Rectangle 11"/>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13" name="TextBox 12"/>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14" name="Rectangle 13"/>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15" name="TextBox 14"/>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16" name="Rectangle 15"/>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19" name="TextBox 18"/>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20" name="Rectangle 19"/>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21" name="TextBox 20"/>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22" name="Rectangle 21"/>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23" name="TextBox 22"/>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24" name="Rectangle 23"/>
          <p:cNvSpPr/>
          <p:nvPr userDrawn="1"/>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25" name="TextBox 24"/>
          <p:cNvSpPr txBox="1"/>
          <p:nvPr userDrawn="1"/>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Tree>
    <p:extLst>
      <p:ext uri="{BB962C8B-B14F-4D97-AF65-F5344CB8AC3E}">
        <p14:creationId xmlns:p14="http://schemas.microsoft.com/office/powerpoint/2010/main" val="319727391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Slide1 -Wide image">
    <p:spTree>
      <p:nvGrpSpPr>
        <p:cNvPr id="1" name=""/>
        <p:cNvGrpSpPr/>
        <p:nvPr/>
      </p:nvGrpSpPr>
      <p:grpSpPr>
        <a:xfrm>
          <a:off x="0" y="0"/>
          <a:ext cx="0" cy="0"/>
          <a:chOff x="0" y="0"/>
          <a:chExt cx="0" cy="0"/>
        </a:xfrm>
      </p:grpSpPr>
      <p:sp>
        <p:nvSpPr>
          <p:cNvPr id="17" name="Rectangle 16"/>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2" name="Title 1"/>
          <p:cNvSpPr>
            <a:spLocks noGrp="1"/>
          </p:cNvSpPr>
          <p:nvPr>
            <p:ph type="ctrTitle" hasCustomPrompt="1"/>
          </p:nvPr>
        </p:nvSpPr>
        <p:spPr>
          <a:xfrm>
            <a:off x="6741096" y="2136385"/>
            <a:ext cx="2145875" cy="747897"/>
          </a:xfrm>
        </p:spPr>
        <p:txBody>
          <a:bodyPr anchor="ctr"/>
          <a:lstStyle>
            <a:lvl1pPr>
              <a:defRPr sz="2700" cap="all" baseline="0"/>
            </a:lvl1pPr>
          </a:lstStyle>
          <a:p>
            <a:r>
              <a:rPr lang="en-GB" dirty="0"/>
              <a:t>Title </a:t>
            </a:r>
            <a:r>
              <a:rPr lang="en-GB" dirty="0" err="1"/>
              <a:t>title</a:t>
            </a:r>
            <a:r>
              <a:rPr lang="en-GB" dirty="0"/>
              <a:t> </a:t>
            </a:r>
            <a:r>
              <a:rPr lang="en-GB" dirty="0" err="1"/>
              <a:t>title</a:t>
            </a:r>
            <a:r>
              <a:rPr lang="en-GB" dirty="0"/>
              <a:t> </a:t>
            </a:r>
            <a:r>
              <a:rPr lang="en-GB" dirty="0" err="1"/>
              <a:t>title</a:t>
            </a:r>
            <a:endParaRPr lang="en-US" dirty="0"/>
          </a:p>
        </p:txBody>
      </p:sp>
      <p:sp>
        <p:nvSpPr>
          <p:cNvPr id="7" name="Rectangle 6"/>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8" name="Rectangle 7"/>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9" name="TextBox 8"/>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10" name="Rectangle 9"/>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11" name="TextBox 10"/>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12" name="Rectangle 11"/>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13" name="TextBox 12"/>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14" name="Rectangle 13"/>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15" name="TextBox 14"/>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16" name="Rectangle 15"/>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19" name="TextBox 18"/>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20" name="Rectangle 19"/>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21" name="TextBox 20"/>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22" name="Rectangle 21"/>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23" name="TextBox 22"/>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24" name="Rectangle 23"/>
          <p:cNvSpPr/>
          <p:nvPr userDrawn="1"/>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25" name="TextBox 24"/>
          <p:cNvSpPr txBox="1"/>
          <p:nvPr userDrawn="1"/>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4" name="Picture Placeholder 3"/>
          <p:cNvSpPr>
            <a:spLocks noGrp="1"/>
          </p:cNvSpPr>
          <p:nvPr>
            <p:ph type="pic" sz="quarter" idx="10"/>
          </p:nvPr>
        </p:nvSpPr>
        <p:spPr>
          <a:xfrm>
            <a:off x="0" y="0"/>
            <a:ext cx="6340288" cy="5143500"/>
          </a:xfrm>
          <a:custGeom>
            <a:avLst/>
            <a:gdLst>
              <a:gd name="connsiteX0" fmla="*/ 0 w 6438900"/>
              <a:gd name="connsiteY0" fmla="*/ 0 h 5143500"/>
              <a:gd name="connsiteX1" fmla="*/ 6438900 w 6438900"/>
              <a:gd name="connsiteY1" fmla="*/ 0 h 5143500"/>
              <a:gd name="connsiteX2" fmla="*/ 6438900 w 6438900"/>
              <a:gd name="connsiteY2" fmla="*/ 5143500 h 5143500"/>
              <a:gd name="connsiteX3" fmla="*/ 0 w 6438900"/>
              <a:gd name="connsiteY3" fmla="*/ 5143500 h 5143500"/>
              <a:gd name="connsiteX4" fmla="*/ 0 w 6438900"/>
              <a:gd name="connsiteY4" fmla="*/ 0 h 5143500"/>
              <a:gd name="connsiteX0" fmla="*/ 0 w 6438900"/>
              <a:gd name="connsiteY0" fmla="*/ 0 h 5143500"/>
              <a:gd name="connsiteX1" fmla="*/ 4654924 w 6438900"/>
              <a:gd name="connsiteY1" fmla="*/ 0 h 5143500"/>
              <a:gd name="connsiteX2" fmla="*/ 6438900 w 6438900"/>
              <a:gd name="connsiteY2" fmla="*/ 5143500 h 5143500"/>
              <a:gd name="connsiteX3" fmla="*/ 0 w 6438900"/>
              <a:gd name="connsiteY3" fmla="*/ 5143500 h 5143500"/>
              <a:gd name="connsiteX4" fmla="*/ 0 w 6438900"/>
              <a:gd name="connsiteY4" fmla="*/ 0 h 5143500"/>
              <a:gd name="connsiteX0" fmla="*/ 0 w 6340288"/>
              <a:gd name="connsiteY0" fmla="*/ 0 h 5143500"/>
              <a:gd name="connsiteX1" fmla="*/ 4654924 w 6340288"/>
              <a:gd name="connsiteY1" fmla="*/ 0 h 5143500"/>
              <a:gd name="connsiteX2" fmla="*/ 6340288 w 6340288"/>
              <a:gd name="connsiteY2" fmla="*/ 5143500 h 5143500"/>
              <a:gd name="connsiteX3" fmla="*/ 0 w 6340288"/>
              <a:gd name="connsiteY3" fmla="*/ 5143500 h 5143500"/>
              <a:gd name="connsiteX4" fmla="*/ 0 w 6340288"/>
              <a:gd name="connsiteY4" fmla="*/ 0 h 5143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40288" h="5143500">
                <a:moveTo>
                  <a:pt x="0" y="0"/>
                </a:moveTo>
                <a:lnTo>
                  <a:pt x="4654924" y="0"/>
                </a:lnTo>
                <a:lnTo>
                  <a:pt x="6340288" y="5143500"/>
                </a:lnTo>
                <a:lnTo>
                  <a:pt x="0" y="5143500"/>
                </a:lnTo>
                <a:lnTo>
                  <a:pt x="0" y="0"/>
                </a:lnTo>
                <a:close/>
              </a:path>
            </a:pathLst>
          </a:custGeom>
        </p:spPr>
        <p:txBody>
          <a:bodyPr/>
          <a:lstStyle/>
          <a:p>
            <a:r>
              <a:rPr lang="en-US"/>
              <a:t>Click icon to add picture</a:t>
            </a:r>
            <a:endParaRPr lang="en-GB"/>
          </a:p>
        </p:txBody>
      </p:sp>
    </p:spTree>
    <p:extLst>
      <p:ext uri="{BB962C8B-B14F-4D97-AF65-F5344CB8AC3E}">
        <p14:creationId xmlns:p14="http://schemas.microsoft.com/office/powerpoint/2010/main" val="178886728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 Column 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add emphasis part of title</a:t>
            </a:r>
          </a:p>
        </p:txBody>
      </p:sp>
      <p:sp>
        <p:nvSpPr>
          <p:cNvPr id="8" name="Text Placeholder 7"/>
          <p:cNvSpPr>
            <a:spLocks noGrp="1"/>
          </p:cNvSpPr>
          <p:nvPr>
            <p:ph type="body" sz="quarter" idx="13" hasCustomPrompt="1"/>
          </p:nvPr>
        </p:nvSpPr>
        <p:spPr>
          <a:xfrm>
            <a:off x="232376" y="248323"/>
            <a:ext cx="6725791" cy="442661"/>
          </a:xfrm>
        </p:spPr>
        <p:txBody>
          <a:bodyPr anchor="b">
            <a:normAutofit/>
          </a:bodyPr>
          <a:lstStyle>
            <a:lvl1pPr marL="0" indent="0">
              <a:buNone/>
              <a:defRPr sz="1900" b="0">
                <a:solidFill>
                  <a:schemeClr val="bg2"/>
                </a:solidFill>
              </a:defRPr>
            </a:lvl1pPr>
          </a:lstStyle>
          <a:p>
            <a:pPr lvl="0"/>
            <a:r>
              <a:rPr lang="en-US" dirty="0"/>
              <a:t>CLICK TO ADD TAG LINE OR BEGINNING OF TITLE</a:t>
            </a:r>
            <a:endParaRPr lang="en-GB" dirty="0"/>
          </a:p>
        </p:txBody>
      </p:sp>
      <p:sp>
        <p:nvSpPr>
          <p:cNvPr id="11" name="Text Placeholder 10"/>
          <p:cNvSpPr>
            <a:spLocks noGrp="1"/>
          </p:cNvSpPr>
          <p:nvPr>
            <p:ph type="body" sz="quarter" idx="14"/>
          </p:nvPr>
        </p:nvSpPr>
        <p:spPr>
          <a:xfrm>
            <a:off x="242688" y="3486270"/>
            <a:ext cx="3843754" cy="657105"/>
          </a:xfrm>
        </p:spPr>
        <p:txBody>
          <a:bodyPr/>
          <a:lstStyle>
            <a:lvl1pPr>
              <a:defRPr lang="en-US" sz="1200" kern="1200" cap="none" baseline="0" dirty="0" smtClean="0">
                <a:solidFill>
                  <a:schemeClr val="tx1"/>
                </a:solidFill>
                <a:latin typeface="+mn-lt"/>
                <a:ea typeface="+mn-ea"/>
                <a:cs typeface="+mn-cs"/>
              </a:defRPr>
            </a:lvl1pPr>
            <a:lvl2pPr marL="197599" indent="-137132">
              <a:buFont typeface="Arial" panose="020B0604020202020204" pitchFamily="34" charset="0"/>
              <a:buChar char="•"/>
              <a:defRPr>
                <a:solidFill>
                  <a:schemeClr val="tx1"/>
                </a:solidFill>
              </a:defRPr>
            </a:lvl2pPr>
          </a:lstStyle>
          <a:p>
            <a:pPr lvl="0"/>
            <a:r>
              <a:rPr lang="en-US"/>
              <a:t>Edit Master text styles</a:t>
            </a:r>
          </a:p>
          <a:p>
            <a:pPr lvl="1"/>
            <a:r>
              <a:rPr lang="en-US"/>
              <a:t>Second level</a:t>
            </a:r>
          </a:p>
        </p:txBody>
      </p:sp>
      <p:sp>
        <p:nvSpPr>
          <p:cNvPr id="9" name="Text Placeholder 10"/>
          <p:cNvSpPr>
            <a:spLocks noGrp="1"/>
          </p:cNvSpPr>
          <p:nvPr>
            <p:ph type="body" sz="quarter" idx="15"/>
          </p:nvPr>
        </p:nvSpPr>
        <p:spPr>
          <a:xfrm>
            <a:off x="5043071" y="3486270"/>
            <a:ext cx="3843754" cy="657105"/>
          </a:xfrm>
        </p:spPr>
        <p:txBody>
          <a:bodyPr/>
          <a:lstStyle>
            <a:lvl1pPr>
              <a:defRPr lang="en-US" sz="1200" kern="1200" cap="none" baseline="0" dirty="0" smtClean="0">
                <a:solidFill>
                  <a:schemeClr val="tx1"/>
                </a:solidFill>
                <a:latin typeface="+mn-lt"/>
                <a:ea typeface="+mn-ea"/>
                <a:cs typeface="+mn-cs"/>
              </a:defRPr>
            </a:lvl1pPr>
            <a:lvl2pPr marL="197599" indent="-137132">
              <a:buFont typeface="Arial" panose="020B0604020202020204" pitchFamily="34" charset="0"/>
              <a:buChar char="•"/>
              <a:defRPr>
                <a:solidFill>
                  <a:schemeClr val="tx1"/>
                </a:solidFill>
              </a:defRPr>
            </a:lvl2pPr>
          </a:lstStyle>
          <a:p>
            <a:pPr lvl="0"/>
            <a:r>
              <a:rPr lang="en-US"/>
              <a:t>Edit Master text styles</a:t>
            </a:r>
          </a:p>
          <a:p>
            <a:pPr lvl="1"/>
            <a:r>
              <a:rPr lang="en-US"/>
              <a:t>Second level</a:t>
            </a:r>
          </a:p>
        </p:txBody>
      </p:sp>
      <p:sp>
        <p:nvSpPr>
          <p:cNvPr id="7" name="Picture Placeholder 6"/>
          <p:cNvSpPr>
            <a:spLocks noGrp="1"/>
          </p:cNvSpPr>
          <p:nvPr>
            <p:ph type="pic" sz="quarter" idx="16"/>
          </p:nvPr>
        </p:nvSpPr>
        <p:spPr>
          <a:xfrm>
            <a:off x="242688" y="1831103"/>
            <a:ext cx="3843754" cy="1550392"/>
          </a:xfrm>
        </p:spPr>
        <p:txBody>
          <a:bodyPr>
            <a:normAutofit/>
          </a:bodyPr>
          <a:lstStyle>
            <a:lvl1pPr>
              <a:defRPr sz="1100">
                <a:solidFill>
                  <a:schemeClr val="bg2"/>
                </a:solidFill>
              </a:defRPr>
            </a:lvl1pPr>
          </a:lstStyle>
          <a:p>
            <a:r>
              <a:rPr lang="en-US"/>
              <a:t>Click icon to add picture</a:t>
            </a:r>
            <a:endParaRPr lang="en-GB"/>
          </a:p>
        </p:txBody>
      </p:sp>
      <p:sp>
        <p:nvSpPr>
          <p:cNvPr id="12" name="Picture Placeholder 6"/>
          <p:cNvSpPr>
            <a:spLocks noGrp="1"/>
          </p:cNvSpPr>
          <p:nvPr>
            <p:ph type="pic" sz="quarter" idx="17"/>
          </p:nvPr>
        </p:nvSpPr>
        <p:spPr>
          <a:xfrm>
            <a:off x="5043071" y="1831103"/>
            <a:ext cx="3843754" cy="1550392"/>
          </a:xfrm>
        </p:spPr>
        <p:txBody>
          <a:bodyPr>
            <a:normAutofit/>
          </a:bodyPr>
          <a:lstStyle>
            <a:lvl1pPr>
              <a:defRPr sz="1100">
                <a:solidFill>
                  <a:schemeClr val="bg2"/>
                </a:solidFill>
              </a:defRPr>
            </a:lvl1pPr>
          </a:lstStyle>
          <a:p>
            <a:r>
              <a:rPr lang="en-US"/>
              <a:t>Click icon to add picture</a:t>
            </a:r>
            <a:endParaRPr lang="en-GB" dirty="0"/>
          </a:p>
        </p:txBody>
      </p:sp>
      <p:sp>
        <p:nvSpPr>
          <p:cNvPr id="13" name="Text Placeholder 10"/>
          <p:cNvSpPr>
            <a:spLocks noGrp="1"/>
          </p:cNvSpPr>
          <p:nvPr>
            <p:ph type="body" sz="quarter" idx="18"/>
          </p:nvPr>
        </p:nvSpPr>
        <p:spPr>
          <a:xfrm>
            <a:off x="242688" y="1388443"/>
            <a:ext cx="3843754" cy="442661"/>
          </a:xfrm>
          <a:solidFill>
            <a:schemeClr val="tx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
        <p:nvSpPr>
          <p:cNvPr id="14" name="Text Placeholder 10"/>
          <p:cNvSpPr>
            <a:spLocks noGrp="1"/>
          </p:cNvSpPr>
          <p:nvPr>
            <p:ph type="body" sz="quarter" idx="19"/>
          </p:nvPr>
        </p:nvSpPr>
        <p:spPr>
          <a:xfrm>
            <a:off x="5043071" y="1388443"/>
            <a:ext cx="3843754" cy="442661"/>
          </a:xfrm>
          <a:solidFill>
            <a:schemeClr val="accent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Tree>
    <p:extLst>
      <p:ext uri="{BB962C8B-B14F-4D97-AF65-F5344CB8AC3E}">
        <p14:creationId xmlns:p14="http://schemas.microsoft.com/office/powerpoint/2010/main" val="211708590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 Column 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000" y="643468"/>
            <a:ext cx="8654595" cy="461548"/>
          </a:xfrm>
        </p:spPr>
        <p:txBody>
          <a:bodyPr/>
          <a:lstStyle/>
          <a:p>
            <a:r>
              <a:rPr lang="en-US" dirty="0"/>
              <a:t>Click to add emphasis part of title</a:t>
            </a:r>
          </a:p>
        </p:txBody>
      </p:sp>
      <p:sp>
        <p:nvSpPr>
          <p:cNvPr id="8" name="Text Placeholder 7"/>
          <p:cNvSpPr>
            <a:spLocks noGrp="1"/>
          </p:cNvSpPr>
          <p:nvPr>
            <p:ph type="body" sz="quarter" idx="13" hasCustomPrompt="1"/>
          </p:nvPr>
        </p:nvSpPr>
        <p:spPr>
          <a:xfrm>
            <a:off x="234000" y="248323"/>
            <a:ext cx="6695158" cy="442661"/>
          </a:xfrm>
        </p:spPr>
        <p:txBody>
          <a:bodyPr anchor="b">
            <a:normAutofit/>
          </a:bodyPr>
          <a:lstStyle>
            <a:lvl1pPr marL="0" indent="0">
              <a:buNone/>
              <a:defRPr sz="1900" b="0">
                <a:solidFill>
                  <a:schemeClr val="bg2"/>
                </a:solidFill>
              </a:defRPr>
            </a:lvl1pPr>
          </a:lstStyle>
          <a:p>
            <a:pPr lvl="0"/>
            <a:r>
              <a:rPr lang="en-US" dirty="0"/>
              <a:t>CLICK TO ADD TAG LINE OR BEGINNING OF TITLE</a:t>
            </a:r>
            <a:endParaRPr lang="en-GB" dirty="0"/>
          </a:p>
        </p:txBody>
      </p:sp>
      <p:sp>
        <p:nvSpPr>
          <p:cNvPr id="11" name="Text Placeholder 10"/>
          <p:cNvSpPr>
            <a:spLocks noGrp="1"/>
          </p:cNvSpPr>
          <p:nvPr>
            <p:ph type="body" sz="quarter" idx="14"/>
          </p:nvPr>
        </p:nvSpPr>
        <p:spPr>
          <a:xfrm>
            <a:off x="244533" y="3481305"/>
            <a:ext cx="2561614" cy="785512"/>
          </a:xfrm>
        </p:spPr>
        <p:txBody>
          <a:bodyPr/>
          <a:lstStyle>
            <a:lvl1pPr>
              <a:defRPr lang="en-US" sz="1200" kern="1200" cap="none" baseline="0" dirty="0" smtClean="0">
                <a:solidFill>
                  <a:schemeClr val="tx1"/>
                </a:solidFill>
                <a:latin typeface="+mn-lt"/>
                <a:ea typeface="+mn-ea"/>
                <a:cs typeface="+mn-cs"/>
              </a:defRPr>
            </a:lvl1pPr>
            <a:lvl2pPr marL="197599" indent="-137132">
              <a:buFont typeface="Arial" panose="020B0604020202020204" pitchFamily="34" charset="0"/>
              <a:buChar char="•"/>
              <a:defRPr>
                <a:solidFill>
                  <a:schemeClr val="tx1"/>
                </a:solidFill>
              </a:defRPr>
            </a:lvl2pPr>
          </a:lstStyle>
          <a:p>
            <a:pPr lvl="0"/>
            <a:r>
              <a:rPr lang="en-US"/>
              <a:t>Edit Master text styles</a:t>
            </a:r>
          </a:p>
          <a:p>
            <a:pPr lvl="1"/>
            <a:r>
              <a:rPr lang="en-US"/>
              <a:t>Second level</a:t>
            </a:r>
          </a:p>
        </p:txBody>
      </p:sp>
      <p:sp>
        <p:nvSpPr>
          <p:cNvPr id="9" name="Text Placeholder 10"/>
          <p:cNvSpPr>
            <a:spLocks noGrp="1"/>
          </p:cNvSpPr>
          <p:nvPr>
            <p:ph type="body" sz="quarter" idx="15"/>
          </p:nvPr>
        </p:nvSpPr>
        <p:spPr>
          <a:xfrm>
            <a:off x="3300205" y="3481305"/>
            <a:ext cx="2561614" cy="785512"/>
          </a:xfrm>
        </p:spPr>
        <p:txBody>
          <a:bodyPr/>
          <a:lstStyle>
            <a:lvl1pPr>
              <a:defRPr lang="en-US" sz="1200" kern="1200" cap="none" baseline="0" dirty="0" smtClean="0">
                <a:solidFill>
                  <a:schemeClr val="tx1"/>
                </a:solidFill>
                <a:latin typeface="+mn-lt"/>
                <a:ea typeface="+mn-ea"/>
                <a:cs typeface="+mn-cs"/>
              </a:defRPr>
            </a:lvl1pPr>
            <a:lvl2pPr marL="197599" indent="-137132">
              <a:buFont typeface="Arial" panose="020B0604020202020204" pitchFamily="34" charset="0"/>
              <a:buChar char="•"/>
              <a:defRPr>
                <a:solidFill>
                  <a:schemeClr val="tx1"/>
                </a:solidFill>
              </a:defRPr>
            </a:lvl2pPr>
          </a:lstStyle>
          <a:p>
            <a:pPr lvl="0"/>
            <a:r>
              <a:rPr lang="en-US"/>
              <a:t>Edit Master text styles</a:t>
            </a:r>
          </a:p>
          <a:p>
            <a:pPr lvl="1"/>
            <a:r>
              <a:rPr lang="en-US"/>
              <a:t>Second level</a:t>
            </a:r>
          </a:p>
        </p:txBody>
      </p:sp>
      <p:sp>
        <p:nvSpPr>
          <p:cNvPr id="7" name="Picture Placeholder 6"/>
          <p:cNvSpPr>
            <a:spLocks noGrp="1"/>
          </p:cNvSpPr>
          <p:nvPr>
            <p:ph type="pic" sz="quarter" idx="16"/>
          </p:nvPr>
        </p:nvSpPr>
        <p:spPr>
          <a:xfrm>
            <a:off x="244533" y="1831103"/>
            <a:ext cx="2561614" cy="1550392"/>
          </a:xfrm>
        </p:spPr>
        <p:txBody>
          <a:bodyPr>
            <a:normAutofit/>
          </a:bodyPr>
          <a:lstStyle>
            <a:lvl1pPr>
              <a:defRPr sz="1100">
                <a:solidFill>
                  <a:schemeClr val="bg2"/>
                </a:solidFill>
              </a:defRPr>
            </a:lvl1pPr>
          </a:lstStyle>
          <a:p>
            <a:r>
              <a:rPr lang="en-US"/>
              <a:t>Click icon to add picture</a:t>
            </a:r>
            <a:endParaRPr lang="en-GB"/>
          </a:p>
        </p:txBody>
      </p:sp>
      <p:sp>
        <p:nvSpPr>
          <p:cNvPr id="12" name="Picture Placeholder 6"/>
          <p:cNvSpPr>
            <a:spLocks noGrp="1"/>
          </p:cNvSpPr>
          <p:nvPr>
            <p:ph type="pic" sz="quarter" idx="17"/>
          </p:nvPr>
        </p:nvSpPr>
        <p:spPr>
          <a:xfrm>
            <a:off x="3300205" y="1831103"/>
            <a:ext cx="2561614" cy="1550392"/>
          </a:xfrm>
        </p:spPr>
        <p:txBody>
          <a:bodyPr>
            <a:normAutofit/>
          </a:bodyPr>
          <a:lstStyle>
            <a:lvl1pPr>
              <a:defRPr sz="1100">
                <a:solidFill>
                  <a:schemeClr val="bg2"/>
                </a:solidFill>
              </a:defRPr>
            </a:lvl1pPr>
          </a:lstStyle>
          <a:p>
            <a:r>
              <a:rPr lang="en-US"/>
              <a:t>Click icon to add picture</a:t>
            </a:r>
            <a:endParaRPr lang="en-GB"/>
          </a:p>
        </p:txBody>
      </p:sp>
      <p:sp>
        <p:nvSpPr>
          <p:cNvPr id="13" name="Text Placeholder 10"/>
          <p:cNvSpPr>
            <a:spLocks noGrp="1"/>
          </p:cNvSpPr>
          <p:nvPr>
            <p:ph type="body" sz="quarter" idx="18"/>
          </p:nvPr>
        </p:nvSpPr>
        <p:spPr>
          <a:xfrm>
            <a:off x="244533" y="1388443"/>
            <a:ext cx="2561614" cy="442661"/>
          </a:xfrm>
          <a:solidFill>
            <a:schemeClr val="tx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
        <p:nvSpPr>
          <p:cNvPr id="14" name="Text Placeholder 10"/>
          <p:cNvSpPr>
            <a:spLocks noGrp="1"/>
          </p:cNvSpPr>
          <p:nvPr>
            <p:ph type="body" sz="quarter" idx="19"/>
          </p:nvPr>
        </p:nvSpPr>
        <p:spPr>
          <a:xfrm>
            <a:off x="3300205" y="1388443"/>
            <a:ext cx="2561614" cy="442661"/>
          </a:xfrm>
          <a:solidFill>
            <a:schemeClr val="accent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
        <p:nvSpPr>
          <p:cNvPr id="15" name="Text Placeholder 10"/>
          <p:cNvSpPr>
            <a:spLocks noGrp="1"/>
          </p:cNvSpPr>
          <p:nvPr>
            <p:ph type="body" sz="quarter" idx="20"/>
          </p:nvPr>
        </p:nvSpPr>
        <p:spPr>
          <a:xfrm>
            <a:off x="6301029" y="3481305"/>
            <a:ext cx="2561614" cy="785512"/>
          </a:xfrm>
        </p:spPr>
        <p:txBody>
          <a:bodyPr/>
          <a:lstStyle>
            <a:lvl1pPr>
              <a:defRPr lang="en-US" sz="1200" kern="1200" cap="none" baseline="0" dirty="0" smtClean="0">
                <a:solidFill>
                  <a:schemeClr val="tx1"/>
                </a:solidFill>
                <a:latin typeface="+mn-lt"/>
                <a:ea typeface="+mn-ea"/>
                <a:cs typeface="+mn-cs"/>
              </a:defRPr>
            </a:lvl1pPr>
            <a:lvl2pPr marL="197599" indent="-137132">
              <a:buFont typeface="Arial" panose="020B0604020202020204" pitchFamily="34" charset="0"/>
              <a:buChar char="•"/>
              <a:defRPr>
                <a:solidFill>
                  <a:schemeClr val="tx1"/>
                </a:solidFill>
              </a:defRPr>
            </a:lvl2pPr>
          </a:lstStyle>
          <a:p>
            <a:pPr lvl="0"/>
            <a:r>
              <a:rPr lang="en-US"/>
              <a:t>Edit Master text styles</a:t>
            </a:r>
          </a:p>
          <a:p>
            <a:pPr lvl="1"/>
            <a:r>
              <a:rPr lang="en-US"/>
              <a:t>Second level</a:t>
            </a:r>
          </a:p>
        </p:txBody>
      </p:sp>
      <p:sp>
        <p:nvSpPr>
          <p:cNvPr id="16" name="Picture Placeholder 6"/>
          <p:cNvSpPr>
            <a:spLocks noGrp="1"/>
          </p:cNvSpPr>
          <p:nvPr>
            <p:ph type="pic" sz="quarter" idx="21"/>
          </p:nvPr>
        </p:nvSpPr>
        <p:spPr>
          <a:xfrm>
            <a:off x="6301029" y="1831103"/>
            <a:ext cx="2561614" cy="1550392"/>
          </a:xfrm>
        </p:spPr>
        <p:txBody>
          <a:bodyPr>
            <a:normAutofit/>
          </a:bodyPr>
          <a:lstStyle>
            <a:lvl1pPr>
              <a:defRPr sz="1100">
                <a:solidFill>
                  <a:schemeClr val="bg2"/>
                </a:solidFill>
              </a:defRPr>
            </a:lvl1pPr>
          </a:lstStyle>
          <a:p>
            <a:r>
              <a:rPr lang="en-US"/>
              <a:t>Click icon to add picture</a:t>
            </a:r>
            <a:endParaRPr lang="en-GB"/>
          </a:p>
        </p:txBody>
      </p:sp>
      <p:sp>
        <p:nvSpPr>
          <p:cNvPr id="17" name="Text Placeholder 10"/>
          <p:cNvSpPr>
            <a:spLocks noGrp="1"/>
          </p:cNvSpPr>
          <p:nvPr>
            <p:ph type="body" sz="quarter" idx="22"/>
          </p:nvPr>
        </p:nvSpPr>
        <p:spPr>
          <a:xfrm>
            <a:off x="6301029" y="1388443"/>
            <a:ext cx="2561614" cy="442661"/>
          </a:xfrm>
          <a:solidFill>
            <a:schemeClr val="accent6"/>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Tree>
    <p:extLst>
      <p:ext uri="{BB962C8B-B14F-4D97-AF65-F5344CB8AC3E}">
        <p14:creationId xmlns:p14="http://schemas.microsoft.com/office/powerpoint/2010/main" val="383579863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4 Column 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000" y="643468"/>
            <a:ext cx="6723160" cy="461548"/>
          </a:xfrm>
        </p:spPr>
        <p:txBody>
          <a:bodyPr/>
          <a:lstStyle/>
          <a:p>
            <a:r>
              <a:rPr lang="en-US" dirty="0"/>
              <a:t>Click to add emphasis part of title</a:t>
            </a:r>
          </a:p>
        </p:txBody>
      </p:sp>
      <p:sp>
        <p:nvSpPr>
          <p:cNvPr id="8" name="Text Placeholder 7"/>
          <p:cNvSpPr>
            <a:spLocks noGrp="1"/>
          </p:cNvSpPr>
          <p:nvPr>
            <p:ph type="body" sz="quarter" idx="13" hasCustomPrompt="1"/>
          </p:nvPr>
        </p:nvSpPr>
        <p:spPr>
          <a:xfrm>
            <a:off x="234000" y="248323"/>
            <a:ext cx="6615283" cy="442661"/>
          </a:xfrm>
        </p:spPr>
        <p:txBody>
          <a:bodyPr anchor="b">
            <a:normAutofit/>
          </a:bodyPr>
          <a:lstStyle>
            <a:lvl1pPr marL="0" indent="0">
              <a:buNone/>
              <a:defRPr sz="1900" b="0">
                <a:solidFill>
                  <a:schemeClr val="bg2"/>
                </a:solidFill>
              </a:defRPr>
            </a:lvl1pPr>
          </a:lstStyle>
          <a:p>
            <a:pPr lvl="0"/>
            <a:r>
              <a:rPr lang="en-US" dirty="0"/>
              <a:t>CLICK TO ADD TAG LINE OR BEGINNING OF TITLE</a:t>
            </a:r>
            <a:endParaRPr lang="en-GB" dirty="0"/>
          </a:p>
        </p:txBody>
      </p:sp>
      <p:sp>
        <p:nvSpPr>
          <p:cNvPr id="11" name="Text Placeholder 10"/>
          <p:cNvSpPr>
            <a:spLocks noGrp="1"/>
          </p:cNvSpPr>
          <p:nvPr>
            <p:ph type="body" sz="quarter" idx="14"/>
          </p:nvPr>
        </p:nvSpPr>
        <p:spPr>
          <a:xfrm>
            <a:off x="235007" y="3481305"/>
            <a:ext cx="1948830" cy="840694"/>
          </a:xfrm>
        </p:spPr>
        <p:txBody>
          <a:bodyPr/>
          <a:lstStyle>
            <a:lvl1pPr>
              <a:defRPr lang="en-US" sz="1200" kern="1200" cap="none" baseline="0" dirty="0" smtClean="0">
                <a:solidFill>
                  <a:schemeClr val="tx1"/>
                </a:solidFill>
                <a:latin typeface="+mn-lt"/>
                <a:ea typeface="+mn-ea"/>
                <a:cs typeface="+mn-cs"/>
              </a:defRPr>
            </a:lvl1pPr>
            <a:lvl2pPr marL="197599" indent="-137132">
              <a:buFont typeface="Arial" panose="020B0604020202020204" pitchFamily="34" charset="0"/>
              <a:buChar char="•"/>
              <a:defRPr/>
            </a:lvl2pPr>
          </a:lstStyle>
          <a:p>
            <a:pPr lvl="0"/>
            <a:r>
              <a:rPr lang="en-US"/>
              <a:t>Edit Master text styles</a:t>
            </a:r>
          </a:p>
          <a:p>
            <a:pPr lvl="1"/>
            <a:r>
              <a:rPr lang="en-US"/>
              <a:t>Second level</a:t>
            </a:r>
          </a:p>
        </p:txBody>
      </p:sp>
      <p:sp>
        <p:nvSpPr>
          <p:cNvPr id="9" name="Text Placeholder 10"/>
          <p:cNvSpPr>
            <a:spLocks noGrp="1"/>
          </p:cNvSpPr>
          <p:nvPr>
            <p:ph type="body" sz="quarter" idx="15"/>
          </p:nvPr>
        </p:nvSpPr>
        <p:spPr>
          <a:xfrm>
            <a:off x="2469336" y="3481305"/>
            <a:ext cx="1948830" cy="840694"/>
          </a:xfrm>
        </p:spPr>
        <p:txBody>
          <a:bodyPr/>
          <a:lstStyle>
            <a:lvl1pPr>
              <a:defRPr lang="en-US" sz="1200" kern="1200" cap="none" baseline="0" dirty="0" smtClean="0">
                <a:solidFill>
                  <a:schemeClr val="tx1"/>
                </a:solidFill>
                <a:latin typeface="+mn-lt"/>
                <a:ea typeface="+mn-ea"/>
                <a:cs typeface="+mn-cs"/>
              </a:defRPr>
            </a:lvl1pPr>
            <a:lvl2pPr marL="197599" indent="-137132">
              <a:buFont typeface="Arial" panose="020B0604020202020204" pitchFamily="34" charset="0"/>
              <a:buChar char="•"/>
              <a:defRPr/>
            </a:lvl2pPr>
          </a:lstStyle>
          <a:p>
            <a:pPr lvl="0"/>
            <a:r>
              <a:rPr lang="en-US"/>
              <a:t>Edit Master text styles</a:t>
            </a:r>
          </a:p>
          <a:p>
            <a:pPr lvl="1"/>
            <a:r>
              <a:rPr lang="en-US"/>
              <a:t>Second level</a:t>
            </a:r>
          </a:p>
        </p:txBody>
      </p:sp>
      <p:sp>
        <p:nvSpPr>
          <p:cNvPr id="7" name="Picture Placeholder 6"/>
          <p:cNvSpPr>
            <a:spLocks noGrp="1"/>
          </p:cNvSpPr>
          <p:nvPr>
            <p:ph type="pic" sz="quarter" idx="16"/>
          </p:nvPr>
        </p:nvSpPr>
        <p:spPr>
          <a:xfrm>
            <a:off x="235007" y="1831103"/>
            <a:ext cx="1948830" cy="1550392"/>
          </a:xfrm>
        </p:spPr>
        <p:txBody>
          <a:bodyPr lIns="72000" tIns="72000" rIns="72000" bIns="72000">
            <a:normAutofit/>
          </a:bodyPr>
          <a:lstStyle>
            <a:lvl1pPr>
              <a:defRPr sz="1100">
                <a:solidFill>
                  <a:schemeClr val="bg2"/>
                </a:solidFill>
              </a:defRPr>
            </a:lvl1pPr>
          </a:lstStyle>
          <a:p>
            <a:r>
              <a:rPr lang="en-US"/>
              <a:t>Click icon to add picture</a:t>
            </a:r>
            <a:endParaRPr lang="en-GB" dirty="0"/>
          </a:p>
        </p:txBody>
      </p:sp>
      <p:sp>
        <p:nvSpPr>
          <p:cNvPr id="13" name="Text Placeholder 10"/>
          <p:cNvSpPr>
            <a:spLocks noGrp="1"/>
          </p:cNvSpPr>
          <p:nvPr>
            <p:ph type="body" sz="quarter" idx="18"/>
          </p:nvPr>
        </p:nvSpPr>
        <p:spPr>
          <a:xfrm>
            <a:off x="235007" y="1388443"/>
            <a:ext cx="1948830" cy="442660"/>
          </a:xfrm>
          <a:solidFill>
            <a:schemeClr val="tx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
        <p:nvSpPr>
          <p:cNvPr id="14" name="Text Placeholder 10"/>
          <p:cNvSpPr>
            <a:spLocks noGrp="1"/>
          </p:cNvSpPr>
          <p:nvPr>
            <p:ph type="body" sz="quarter" idx="19"/>
          </p:nvPr>
        </p:nvSpPr>
        <p:spPr>
          <a:xfrm>
            <a:off x="2469336" y="1388443"/>
            <a:ext cx="1948830" cy="442660"/>
          </a:xfrm>
          <a:solidFill>
            <a:schemeClr val="accent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
        <p:nvSpPr>
          <p:cNvPr id="12" name="Picture Placeholder 6"/>
          <p:cNvSpPr>
            <a:spLocks noGrp="1"/>
          </p:cNvSpPr>
          <p:nvPr>
            <p:ph type="pic" sz="quarter" idx="17"/>
          </p:nvPr>
        </p:nvSpPr>
        <p:spPr>
          <a:xfrm>
            <a:off x="2469336" y="1831103"/>
            <a:ext cx="1948830" cy="1550392"/>
          </a:xfrm>
        </p:spPr>
        <p:txBody>
          <a:bodyPr lIns="72000" tIns="72000" rIns="72000" bIns="72000">
            <a:normAutofit/>
          </a:bodyPr>
          <a:lstStyle>
            <a:lvl1pPr>
              <a:defRPr sz="1100">
                <a:solidFill>
                  <a:schemeClr val="bg2"/>
                </a:solidFill>
              </a:defRPr>
            </a:lvl1pPr>
          </a:lstStyle>
          <a:p>
            <a:r>
              <a:rPr lang="en-US"/>
              <a:t>Click icon to add picture</a:t>
            </a:r>
            <a:endParaRPr lang="en-GB" dirty="0"/>
          </a:p>
        </p:txBody>
      </p:sp>
      <p:sp>
        <p:nvSpPr>
          <p:cNvPr id="15" name="Text Placeholder 10"/>
          <p:cNvSpPr>
            <a:spLocks noGrp="1"/>
          </p:cNvSpPr>
          <p:nvPr>
            <p:ph type="body" sz="quarter" idx="20"/>
          </p:nvPr>
        </p:nvSpPr>
        <p:spPr>
          <a:xfrm>
            <a:off x="4703665" y="3481305"/>
            <a:ext cx="1948830" cy="840694"/>
          </a:xfrm>
        </p:spPr>
        <p:txBody>
          <a:bodyPr/>
          <a:lstStyle>
            <a:lvl1pPr>
              <a:defRPr lang="en-US" sz="1200" kern="1200" cap="none" baseline="0" dirty="0" smtClean="0">
                <a:solidFill>
                  <a:schemeClr val="tx1"/>
                </a:solidFill>
                <a:latin typeface="+mn-lt"/>
                <a:ea typeface="+mn-ea"/>
                <a:cs typeface="+mn-cs"/>
              </a:defRPr>
            </a:lvl1pPr>
            <a:lvl2pPr marL="197599" indent="-137132">
              <a:buFont typeface="Arial" panose="020B0604020202020204" pitchFamily="34" charset="0"/>
              <a:buChar char="•"/>
              <a:defRPr/>
            </a:lvl2pPr>
          </a:lstStyle>
          <a:p>
            <a:pPr lvl="0"/>
            <a:r>
              <a:rPr lang="en-US"/>
              <a:t>Edit Master text styles</a:t>
            </a:r>
          </a:p>
          <a:p>
            <a:pPr lvl="1"/>
            <a:r>
              <a:rPr lang="en-US"/>
              <a:t>Second level</a:t>
            </a:r>
          </a:p>
        </p:txBody>
      </p:sp>
      <p:sp>
        <p:nvSpPr>
          <p:cNvPr id="17" name="Text Placeholder 10"/>
          <p:cNvSpPr>
            <a:spLocks noGrp="1"/>
          </p:cNvSpPr>
          <p:nvPr>
            <p:ph type="body" sz="quarter" idx="22"/>
          </p:nvPr>
        </p:nvSpPr>
        <p:spPr>
          <a:xfrm>
            <a:off x="4703665" y="1388443"/>
            <a:ext cx="1948830" cy="442660"/>
          </a:xfrm>
          <a:solidFill>
            <a:schemeClr val="accent6"/>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
        <p:nvSpPr>
          <p:cNvPr id="16" name="Picture Placeholder 6"/>
          <p:cNvSpPr>
            <a:spLocks noGrp="1"/>
          </p:cNvSpPr>
          <p:nvPr>
            <p:ph type="pic" sz="quarter" idx="21"/>
          </p:nvPr>
        </p:nvSpPr>
        <p:spPr>
          <a:xfrm>
            <a:off x="4703665" y="1831103"/>
            <a:ext cx="1948830" cy="1550392"/>
          </a:xfrm>
        </p:spPr>
        <p:txBody>
          <a:bodyPr lIns="72000" tIns="72000" rIns="72000" bIns="72000">
            <a:normAutofit/>
          </a:bodyPr>
          <a:lstStyle>
            <a:lvl1pPr>
              <a:defRPr sz="1100">
                <a:solidFill>
                  <a:schemeClr val="bg2"/>
                </a:solidFill>
              </a:defRPr>
            </a:lvl1pPr>
          </a:lstStyle>
          <a:p>
            <a:r>
              <a:rPr lang="en-US"/>
              <a:t>Click icon to add picture</a:t>
            </a:r>
            <a:endParaRPr lang="en-GB"/>
          </a:p>
        </p:txBody>
      </p:sp>
      <p:sp>
        <p:nvSpPr>
          <p:cNvPr id="18" name="Text Placeholder 10"/>
          <p:cNvSpPr>
            <a:spLocks noGrp="1"/>
          </p:cNvSpPr>
          <p:nvPr>
            <p:ph type="body" sz="quarter" idx="23"/>
          </p:nvPr>
        </p:nvSpPr>
        <p:spPr>
          <a:xfrm>
            <a:off x="6937995" y="3481305"/>
            <a:ext cx="1948830" cy="840694"/>
          </a:xfrm>
        </p:spPr>
        <p:txBody>
          <a:bodyPr/>
          <a:lstStyle>
            <a:lvl1pPr>
              <a:defRPr lang="en-US" sz="1200" kern="1200" cap="none" baseline="0" dirty="0" smtClean="0">
                <a:solidFill>
                  <a:schemeClr val="tx1"/>
                </a:solidFill>
                <a:latin typeface="+mn-lt"/>
                <a:ea typeface="+mn-ea"/>
                <a:cs typeface="+mn-cs"/>
              </a:defRPr>
            </a:lvl1pPr>
            <a:lvl2pPr marL="197599" indent="-137132">
              <a:buFont typeface="Arial" panose="020B0604020202020204" pitchFamily="34" charset="0"/>
              <a:buChar char="•"/>
              <a:defRPr/>
            </a:lvl2pPr>
          </a:lstStyle>
          <a:p>
            <a:pPr lvl="0"/>
            <a:r>
              <a:rPr lang="en-US"/>
              <a:t>Edit Master text styles</a:t>
            </a:r>
          </a:p>
          <a:p>
            <a:pPr lvl="1"/>
            <a:r>
              <a:rPr lang="en-US"/>
              <a:t>Second level</a:t>
            </a:r>
          </a:p>
        </p:txBody>
      </p:sp>
      <p:sp>
        <p:nvSpPr>
          <p:cNvPr id="20" name="Text Placeholder 10"/>
          <p:cNvSpPr>
            <a:spLocks noGrp="1"/>
          </p:cNvSpPr>
          <p:nvPr>
            <p:ph type="body" sz="quarter" idx="25"/>
          </p:nvPr>
        </p:nvSpPr>
        <p:spPr>
          <a:xfrm>
            <a:off x="6937995" y="1388443"/>
            <a:ext cx="1948830" cy="442660"/>
          </a:xfrm>
          <a:solidFill>
            <a:schemeClr val="accent3"/>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
        <p:nvSpPr>
          <p:cNvPr id="19" name="Picture Placeholder 6"/>
          <p:cNvSpPr>
            <a:spLocks noGrp="1"/>
          </p:cNvSpPr>
          <p:nvPr>
            <p:ph type="pic" sz="quarter" idx="24"/>
          </p:nvPr>
        </p:nvSpPr>
        <p:spPr>
          <a:xfrm>
            <a:off x="6937995" y="1831103"/>
            <a:ext cx="1948830" cy="1550392"/>
          </a:xfrm>
        </p:spPr>
        <p:txBody>
          <a:bodyPr lIns="72000" tIns="72000" rIns="72000" bIns="72000">
            <a:normAutofit/>
          </a:bodyPr>
          <a:lstStyle>
            <a:lvl1pPr>
              <a:defRPr sz="1100">
                <a:solidFill>
                  <a:schemeClr val="bg2"/>
                </a:solidFill>
              </a:defRPr>
            </a:lvl1pPr>
          </a:lstStyle>
          <a:p>
            <a:r>
              <a:rPr lang="en-US"/>
              <a:t>Click icon to add picture</a:t>
            </a:r>
            <a:endParaRPr lang="en-GB"/>
          </a:p>
        </p:txBody>
      </p:sp>
    </p:spTree>
    <p:extLst>
      <p:ext uri="{BB962C8B-B14F-4D97-AF65-F5344CB8AC3E}">
        <p14:creationId xmlns:p14="http://schemas.microsoft.com/office/powerpoint/2010/main" val="375564857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1_2 Column 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000" y="643468"/>
            <a:ext cx="8654595" cy="461548"/>
          </a:xfrm>
        </p:spPr>
        <p:txBody>
          <a:bodyPr/>
          <a:lstStyle/>
          <a:p>
            <a:r>
              <a:rPr lang="en-US" dirty="0"/>
              <a:t>Click to add emphasis part of title</a:t>
            </a:r>
          </a:p>
        </p:txBody>
      </p:sp>
      <p:sp>
        <p:nvSpPr>
          <p:cNvPr id="8" name="Text Placeholder 7"/>
          <p:cNvSpPr>
            <a:spLocks noGrp="1"/>
          </p:cNvSpPr>
          <p:nvPr>
            <p:ph type="body" sz="quarter" idx="13" hasCustomPrompt="1"/>
          </p:nvPr>
        </p:nvSpPr>
        <p:spPr>
          <a:xfrm>
            <a:off x="234000" y="248323"/>
            <a:ext cx="6710517" cy="442661"/>
          </a:xfrm>
        </p:spPr>
        <p:txBody>
          <a:bodyPr anchor="b">
            <a:normAutofit/>
          </a:bodyPr>
          <a:lstStyle>
            <a:lvl1pPr marL="0" indent="0">
              <a:buNone/>
              <a:defRPr sz="1900" b="0">
                <a:solidFill>
                  <a:schemeClr val="bg2"/>
                </a:solidFill>
              </a:defRPr>
            </a:lvl1pPr>
          </a:lstStyle>
          <a:p>
            <a:pPr lvl="0"/>
            <a:r>
              <a:rPr lang="en-US" dirty="0"/>
              <a:t>CLICK TO ADD TAG LINE OR BEGINNING OF TITLE</a:t>
            </a:r>
            <a:endParaRPr lang="en-GB" dirty="0"/>
          </a:p>
        </p:txBody>
      </p:sp>
      <p:sp>
        <p:nvSpPr>
          <p:cNvPr id="13" name="Text Placeholder 10"/>
          <p:cNvSpPr>
            <a:spLocks noGrp="1"/>
          </p:cNvSpPr>
          <p:nvPr>
            <p:ph type="body" sz="quarter" idx="18"/>
          </p:nvPr>
        </p:nvSpPr>
        <p:spPr>
          <a:xfrm>
            <a:off x="242687" y="1388443"/>
            <a:ext cx="3864347" cy="442661"/>
          </a:xfrm>
          <a:solidFill>
            <a:schemeClr val="tx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
        <p:nvSpPr>
          <p:cNvPr id="14" name="Text Placeholder 10"/>
          <p:cNvSpPr>
            <a:spLocks noGrp="1"/>
          </p:cNvSpPr>
          <p:nvPr>
            <p:ph type="body" sz="quarter" idx="19"/>
          </p:nvPr>
        </p:nvSpPr>
        <p:spPr>
          <a:xfrm>
            <a:off x="5012927" y="1388443"/>
            <a:ext cx="3873898" cy="442661"/>
          </a:xfrm>
          <a:solidFill>
            <a:schemeClr val="accent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
        <p:nvSpPr>
          <p:cNvPr id="10" name="Text Placeholder 9"/>
          <p:cNvSpPr>
            <a:spLocks noGrp="1"/>
          </p:cNvSpPr>
          <p:nvPr>
            <p:ph type="body" sz="quarter" idx="20"/>
          </p:nvPr>
        </p:nvSpPr>
        <p:spPr>
          <a:xfrm>
            <a:off x="242687" y="2001691"/>
            <a:ext cx="3864347" cy="2029761"/>
          </a:xfrm>
        </p:spPr>
        <p:txBody>
          <a:bodyPr lIns="73459" rIns="24486"/>
          <a:lstStyle>
            <a:lvl1pPr>
              <a:defRPr sz="15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9"/>
          <p:cNvSpPr>
            <a:spLocks noGrp="1"/>
          </p:cNvSpPr>
          <p:nvPr>
            <p:ph type="body" sz="quarter" idx="21"/>
          </p:nvPr>
        </p:nvSpPr>
        <p:spPr>
          <a:xfrm>
            <a:off x="5012927" y="2001691"/>
            <a:ext cx="3873898" cy="2029761"/>
          </a:xfrm>
        </p:spPr>
        <p:txBody>
          <a:bodyPr lIns="73459" rIns="24486"/>
          <a:lstStyle>
            <a:lvl1pPr>
              <a:defRPr sz="15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Text Placeholder 6"/>
          <p:cNvSpPr>
            <a:spLocks noGrp="1"/>
          </p:cNvSpPr>
          <p:nvPr>
            <p:ph type="body" sz="quarter" idx="16" hasCustomPrompt="1"/>
          </p:nvPr>
        </p:nvSpPr>
        <p:spPr>
          <a:xfrm>
            <a:off x="232376" y="4215715"/>
            <a:ext cx="6725791" cy="318287"/>
          </a:xfrm>
        </p:spPr>
        <p:txBody>
          <a:bodyPr anchor="b">
            <a:normAutofit/>
          </a:bodyPr>
          <a:lstStyle>
            <a:lvl1pPr algn="l">
              <a:lnSpc>
                <a:spcPct val="95000"/>
              </a:lnSpc>
              <a:spcBef>
                <a:spcPts val="204"/>
              </a:spcBef>
              <a:defRPr sz="1000" cap="none" baseline="0">
                <a:solidFill>
                  <a:schemeClr val="tx1"/>
                </a:solidFill>
              </a:defRPr>
            </a:lvl1pPr>
          </a:lstStyle>
          <a:p>
            <a:pPr lvl="0"/>
            <a:r>
              <a:rPr lang="en-US" dirty="0"/>
              <a:t>Question and Base</a:t>
            </a:r>
            <a:endParaRPr lang="en-GB" dirty="0"/>
          </a:p>
        </p:txBody>
      </p:sp>
    </p:spTree>
    <p:extLst>
      <p:ext uri="{BB962C8B-B14F-4D97-AF65-F5344CB8AC3E}">
        <p14:creationId xmlns:p14="http://schemas.microsoft.com/office/powerpoint/2010/main" val="328345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with Blin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000" y="643468"/>
            <a:ext cx="8654595" cy="461548"/>
          </a:xfrm>
        </p:spPr>
        <p:txBody>
          <a:bodyPr/>
          <a:lstStyle/>
          <a:p>
            <a:r>
              <a:rPr lang="en-US" dirty="0"/>
              <a:t>Click to add emphasis part of title</a:t>
            </a:r>
            <a:endParaRPr lang="en-GB" dirty="0"/>
          </a:p>
        </p:txBody>
      </p:sp>
      <p:sp>
        <p:nvSpPr>
          <p:cNvPr id="11" name="Text Placeholder 7"/>
          <p:cNvSpPr>
            <a:spLocks noGrp="1"/>
          </p:cNvSpPr>
          <p:nvPr>
            <p:ph type="body" sz="quarter" idx="13" hasCustomPrompt="1"/>
          </p:nvPr>
        </p:nvSpPr>
        <p:spPr>
          <a:xfrm>
            <a:off x="234000" y="248323"/>
            <a:ext cx="7887670" cy="442661"/>
          </a:xfrm>
        </p:spPr>
        <p:txBody>
          <a:bodyPr anchor="b">
            <a:normAutofit/>
          </a:bodyPr>
          <a:lstStyle>
            <a:lvl1pPr marL="0" indent="0">
              <a:buNone/>
              <a:defRPr sz="1900" b="0">
                <a:solidFill>
                  <a:schemeClr val="bg2"/>
                </a:solidFill>
              </a:defRPr>
            </a:lvl1pPr>
          </a:lstStyle>
          <a:p>
            <a:pPr lvl="0"/>
            <a:r>
              <a:rPr lang="en-US" dirty="0"/>
              <a:t>CLICK TO ADD TAG LINE OR BEGINNING OF TITLE</a:t>
            </a:r>
            <a:endParaRPr lang="en-GB" dirty="0"/>
          </a:p>
        </p:txBody>
      </p:sp>
      <p:grpSp>
        <p:nvGrpSpPr>
          <p:cNvPr id="88" name="Group 87"/>
          <p:cNvGrpSpPr/>
          <p:nvPr userDrawn="1"/>
        </p:nvGrpSpPr>
        <p:grpSpPr>
          <a:xfrm>
            <a:off x="8252496" y="2571750"/>
            <a:ext cx="891505" cy="2571750"/>
            <a:chOff x="12130881" y="3781425"/>
            <a:chExt cx="1310482" cy="3781425"/>
          </a:xfrm>
        </p:grpSpPr>
        <p:sp>
          <p:nvSpPr>
            <p:cNvPr id="89" name="Oval 88"/>
            <p:cNvSpPr>
              <a:spLocks/>
            </p:cNvSpPr>
            <p:nvPr/>
          </p:nvSpPr>
          <p:spPr bwMode="auto">
            <a:xfrm rot="3900000" flipH="1">
              <a:off x="12448596" y="5001406"/>
              <a:ext cx="698400" cy="697635"/>
            </a:xfrm>
            <a:prstGeom prst="ellipse">
              <a:avLst/>
            </a:prstGeom>
            <a:solidFill>
              <a:schemeClr val="accent6"/>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90" name="Oval 89"/>
            <p:cNvSpPr/>
            <p:nvPr/>
          </p:nvSpPr>
          <p:spPr>
            <a:xfrm>
              <a:off x="12613164" y="4367456"/>
              <a:ext cx="411286" cy="41128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1" name="Oval 90"/>
            <p:cNvSpPr/>
            <p:nvPr/>
          </p:nvSpPr>
          <p:spPr>
            <a:xfrm>
              <a:off x="12346781" y="4200525"/>
              <a:ext cx="172831" cy="17283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2" name="Right Triangle 91"/>
            <p:cNvSpPr/>
            <p:nvPr/>
          </p:nvSpPr>
          <p:spPr>
            <a:xfrm flipH="1">
              <a:off x="12130881" y="3781425"/>
              <a:ext cx="1310482" cy="3781425"/>
            </a:xfrm>
            <a:prstGeom prst="rtTriangl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93" name="Picture 92" descr="IPSOS_GAMECHANGERS_blue.png"/>
            <p:cNvPicPr>
              <a:picLocks noChangeAspect="1"/>
            </p:cNvPicPr>
            <p:nvPr/>
          </p:nvPicPr>
          <p:blipFill rotWithShape="1">
            <a:blip r:embed="rId2" cstate="print">
              <a:extLst>
                <a:ext uri="{28A0092B-C50C-407E-A947-70E740481C1C}">
                  <a14:useLocalDpi xmlns:a14="http://schemas.microsoft.com/office/drawing/2010/main" val="0"/>
                </a:ext>
              </a:extLst>
            </a:blip>
            <a:srcRect l="78888" t="-9671" b="-1"/>
            <a:stretch/>
          </p:blipFill>
          <p:spPr>
            <a:xfrm>
              <a:off x="12526963" y="6755928"/>
              <a:ext cx="554656" cy="523425"/>
            </a:xfrm>
            <a:prstGeom prst="rect">
              <a:avLst/>
            </a:prstGeom>
          </p:spPr>
        </p:pic>
        <p:sp>
          <p:nvSpPr>
            <p:cNvPr id="94" name="Oval 24"/>
            <p:cNvSpPr>
              <a:spLocks/>
            </p:cNvSpPr>
            <p:nvPr/>
          </p:nvSpPr>
          <p:spPr bwMode="auto">
            <a:xfrm rot="3900000" flipH="1">
              <a:off x="12429978" y="5491320"/>
              <a:ext cx="763902" cy="754332"/>
            </a:xfrm>
            <a:custGeom>
              <a:avLst/>
              <a:gdLst/>
              <a:ahLst/>
              <a:cxnLst/>
              <a:rect l="l" t="t" r="r" b="b"/>
              <a:pathLst>
                <a:path w="763902" h="754332">
                  <a:moveTo>
                    <a:pt x="763902" y="138227"/>
                  </a:moveTo>
                  <a:cubicBezTo>
                    <a:pt x="683802" y="52832"/>
                    <a:pt x="569760" y="0"/>
                    <a:pt x="443365" y="0"/>
                  </a:cubicBezTo>
                  <a:cubicBezTo>
                    <a:pt x="198502" y="0"/>
                    <a:pt x="-1" y="198284"/>
                    <a:pt x="0" y="442881"/>
                  </a:cubicBezTo>
                  <a:cubicBezTo>
                    <a:pt x="-1" y="564384"/>
                    <a:pt x="48982" y="674459"/>
                    <a:pt x="128444" y="754332"/>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GB" dirty="0"/>
            </a:p>
          </p:txBody>
        </p:sp>
      </p:grpSp>
    </p:spTree>
    <p:extLst>
      <p:ext uri="{BB962C8B-B14F-4D97-AF65-F5344CB8AC3E}">
        <p14:creationId xmlns:p14="http://schemas.microsoft.com/office/powerpoint/2010/main" val="220237044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1_3 Column 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000" y="643468"/>
            <a:ext cx="8654595" cy="461548"/>
          </a:xfrm>
        </p:spPr>
        <p:txBody>
          <a:bodyPr/>
          <a:lstStyle/>
          <a:p>
            <a:r>
              <a:rPr lang="en-US" dirty="0"/>
              <a:t>Click to add emphasis part of title</a:t>
            </a:r>
          </a:p>
        </p:txBody>
      </p:sp>
      <p:sp>
        <p:nvSpPr>
          <p:cNvPr id="8" name="Text Placeholder 7"/>
          <p:cNvSpPr>
            <a:spLocks noGrp="1"/>
          </p:cNvSpPr>
          <p:nvPr>
            <p:ph type="body" sz="quarter" idx="13" hasCustomPrompt="1"/>
          </p:nvPr>
        </p:nvSpPr>
        <p:spPr>
          <a:xfrm>
            <a:off x="234000" y="248323"/>
            <a:ext cx="6710517" cy="442661"/>
          </a:xfrm>
        </p:spPr>
        <p:txBody>
          <a:bodyPr anchor="b">
            <a:normAutofit/>
          </a:bodyPr>
          <a:lstStyle>
            <a:lvl1pPr marL="0" indent="0">
              <a:buNone/>
              <a:defRPr sz="1900" b="0">
                <a:solidFill>
                  <a:schemeClr val="bg2"/>
                </a:solidFill>
              </a:defRPr>
            </a:lvl1pPr>
          </a:lstStyle>
          <a:p>
            <a:pPr lvl="0"/>
            <a:r>
              <a:rPr lang="en-US" dirty="0"/>
              <a:t>CLICK TO ADD TAG LINE OR BEGINNING OF TITLE</a:t>
            </a:r>
            <a:endParaRPr lang="en-GB" dirty="0"/>
          </a:p>
        </p:txBody>
      </p:sp>
      <p:sp>
        <p:nvSpPr>
          <p:cNvPr id="13" name="Text Placeholder 10"/>
          <p:cNvSpPr>
            <a:spLocks noGrp="1"/>
          </p:cNvSpPr>
          <p:nvPr>
            <p:ph type="body" sz="quarter" idx="18"/>
          </p:nvPr>
        </p:nvSpPr>
        <p:spPr>
          <a:xfrm>
            <a:off x="242686" y="1388444"/>
            <a:ext cx="2654085" cy="442661"/>
          </a:xfrm>
          <a:solidFill>
            <a:schemeClr val="tx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
        <p:nvSpPr>
          <p:cNvPr id="14" name="Text Placeholder 10"/>
          <p:cNvSpPr>
            <a:spLocks noGrp="1"/>
          </p:cNvSpPr>
          <p:nvPr>
            <p:ph type="body" sz="quarter" idx="19"/>
          </p:nvPr>
        </p:nvSpPr>
        <p:spPr>
          <a:xfrm>
            <a:off x="3255264" y="1388443"/>
            <a:ext cx="2654085" cy="442661"/>
          </a:xfrm>
          <a:solidFill>
            <a:schemeClr val="accent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
        <p:nvSpPr>
          <p:cNvPr id="17" name="Text Placeholder 10"/>
          <p:cNvSpPr>
            <a:spLocks noGrp="1"/>
          </p:cNvSpPr>
          <p:nvPr>
            <p:ph type="body" sz="quarter" idx="22"/>
          </p:nvPr>
        </p:nvSpPr>
        <p:spPr>
          <a:xfrm>
            <a:off x="6232737" y="1388444"/>
            <a:ext cx="2654085" cy="442661"/>
          </a:xfrm>
          <a:solidFill>
            <a:schemeClr val="accent6"/>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
        <p:nvSpPr>
          <p:cNvPr id="18" name="Text Placeholder 9"/>
          <p:cNvSpPr>
            <a:spLocks noGrp="1"/>
          </p:cNvSpPr>
          <p:nvPr>
            <p:ph type="body" sz="quarter" idx="23"/>
          </p:nvPr>
        </p:nvSpPr>
        <p:spPr>
          <a:xfrm>
            <a:off x="250368" y="2001691"/>
            <a:ext cx="2654086" cy="2029761"/>
          </a:xfrm>
        </p:spPr>
        <p:txBody>
          <a:bodyPr lIns="73459" rIns="24486"/>
          <a:lstStyle>
            <a:lvl1pPr>
              <a:defRPr sz="15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9" name="Text Placeholder 9"/>
          <p:cNvSpPr>
            <a:spLocks noGrp="1"/>
          </p:cNvSpPr>
          <p:nvPr>
            <p:ph type="body" sz="quarter" idx="21"/>
          </p:nvPr>
        </p:nvSpPr>
        <p:spPr>
          <a:xfrm>
            <a:off x="3255266" y="2001691"/>
            <a:ext cx="2654086" cy="2029761"/>
          </a:xfrm>
        </p:spPr>
        <p:txBody>
          <a:bodyPr lIns="73459" rIns="24486"/>
          <a:lstStyle>
            <a:lvl1pPr>
              <a:defRPr sz="15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0" name="Text Placeholder 9"/>
          <p:cNvSpPr>
            <a:spLocks noGrp="1"/>
          </p:cNvSpPr>
          <p:nvPr>
            <p:ph type="body" sz="quarter" idx="24"/>
          </p:nvPr>
        </p:nvSpPr>
        <p:spPr>
          <a:xfrm>
            <a:off x="6232739" y="2001691"/>
            <a:ext cx="2654086" cy="2029761"/>
          </a:xfrm>
        </p:spPr>
        <p:txBody>
          <a:bodyPr lIns="73459" rIns="24486"/>
          <a:lstStyle>
            <a:lvl1pPr>
              <a:defRPr sz="15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6"/>
          <p:cNvSpPr>
            <a:spLocks noGrp="1"/>
          </p:cNvSpPr>
          <p:nvPr>
            <p:ph type="body" sz="quarter" idx="16" hasCustomPrompt="1"/>
          </p:nvPr>
        </p:nvSpPr>
        <p:spPr>
          <a:xfrm>
            <a:off x="232377" y="4215715"/>
            <a:ext cx="7880266" cy="318287"/>
          </a:xfrm>
        </p:spPr>
        <p:txBody>
          <a:bodyPr anchor="b">
            <a:normAutofit/>
          </a:bodyPr>
          <a:lstStyle>
            <a:lvl1pPr algn="l">
              <a:lnSpc>
                <a:spcPct val="95000"/>
              </a:lnSpc>
              <a:spcBef>
                <a:spcPts val="204"/>
              </a:spcBef>
              <a:defRPr sz="1000" cap="none" baseline="0">
                <a:solidFill>
                  <a:schemeClr val="tx1"/>
                </a:solidFill>
              </a:defRPr>
            </a:lvl1pPr>
          </a:lstStyle>
          <a:p>
            <a:pPr lvl="0"/>
            <a:r>
              <a:rPr lang="en-US" dirty="0"/>
              <a:t>Question and Base</a:t>
            </a:r>
            <a:endParaRPr lang="en-GB" dirty="0"/>
          </a:p>
        </p:txBody>
      </p:sp>
    </p:spTree>
    <p:extLst>
      <p:ext uri="{BB962C8B-B14F-4D97-AF65-F5344CB8AC3E}">
        <p14:creationId xmlns:p14="http://schemas.microsoft.com/office/powerpoint/2010/main" val="340194727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1_4 Column 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000" y="643468"/>
            <a:ext cx="7870391" cy="461548"/>
          </a:xfrm>
        </p:spPr>
        <p:txBody>
          <a:bodyPr/>
          <a:lstStyle/>
          <a:p>
            <a:r>
              <a:rPr lang="en-US" dirty="0"/>
              <a:t>Click to add emphasis part of title</a:t>
            </a:r>
          </a:p>
        </p:txBody>
      </p:sp>
      <p:sp>
        <p:nvSpPr>
          <p:cNvPr id="8" name="Text Placeholder 7"/>
          <p:cNvSpPr>
            <a:spLocks noGrp="1"/>
          </p:cNvSpPr>
          <p:nvPr>
            <p:ph type="body" sz="quarter" idx="13" hasCustomPrompt="1"/>
          </p:nvPr>
        </p:nvSpPr>
        <p:spPr>
          <a:xfrm>
            <a:off x="234000" y="248323"/>
            <a:ext cx="6710517" cy="442661"/>
          </a:xfrm>
        </p:spPr>
        <p:txBody>
          <a:bodyPr anchor="b">
            <a:normAutofit/>
          </a:bodyPr>
          <a:lstStyle>
            <a:lvl1pPr marL="0" indent="0">
              <a:buNone/>
              <a:defRPr sz="1900" b="0">
                <a:solidFill>
                  <a:schemeClr val="bg2"/>
                </a:solidFill>
              </a:defRPr>
            </a:lvl1pPr>
          </a:lstStyle>
          <a:p>
            <a:pPr lvl="0"/>
            <a:r>
              <a:rPr lang="en-US" dirty="0"/>
              <a:t>CLICK TO ADD TAG LINE OR BEGINNING OF TITLE</a:t>
            </a:r>
            <a:endParaRPr lang="en-GB" dirty="0"/>
          </a:p>
        </p:txBody>
      </p:sp>
      <p:sp>
        <p:nvSpPr>
          <p:cNvPr id="13" name="Text Placeholder 10"/>
          <p:cNvSpPr>
            <a:spLocks noGrp="1"/>
          </p:cNvSpPr>
          <p:nvPr>
            <p:ph type="body" sz="quarter" idx="18"/>
          </p:nvPr>
        </p:nvSpPr>
        <p:spPr>
          <a:xfrm>
            <a:off x="240527" y="1388443"/>
            <a:ext cx="1912119" cy="442661"/>
          </a:xfrm>
          <a:solidFill>
            <a:schemeClr val="tx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
        <p:nvSpPr>
          <p:cNvPr id="14" name="Text Placeholder 10"/>
          <p:cNvSpPr>
            <a:spLocks noGrp="1"/>
          </p:cNvSpPr>
          <p:nvPr>
            <p:ph type="body" sz="quarter" idx="19"/>
          </p:nvPr>
        </p:nvSpPr>
        <p:spPr>
          <a:xfrm>
            <a:off x="2477192" y="1388443"/>
            <a:ext cx="1912119" cy="442661"/>
          </a:xfrm>
          <a:solidFill>
            <a:schemeClr val="accent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
        <p:nvSpPr>
          <p:cNvPr id="17" name="Text Placeholder 10"/>
          <p:cNvSpPr>
            <a:spLocks noGrp="1"/>
          </p:cNvSpPr>
          <p:nvPr>
            <p:ph type="body" sz="quarter" idx="22"/>
          </p:nvPr>
        </p:nvSpPr>
        <p:spPr>
          <a:xfrm>
            <a:off x="4713857" y="1388443"/>
            <a:ext cx="1912119" cy="442661"/>
          </a:xfrm>
          <a:solidFill>
            <a:schemeClr val="accent6"/>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
        <p:nvSpPr>
          <p:cNvPr id="20" name="Text Placeholder 10"/>
          <p:cNvSpPr>
            <a:spLocks noGrp="1"/>
          </p:cNvSpPr>
          <p:nvPr>
            <p:ph type="body" sz="quarter" idx="25"/>
          </p:nvPr>
        </p:nvSpPr>
        <p:spPr>
          <a:xfrm>
            <a:off x="6950523" y="1388443"/>
            <a:ext cx="1912119" cy="442661"/>
          </a:xfrm>
          <a:solidFill>
            <a:schemeClr val="accent3"/>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en-US"/>
              <a:t>Edit Master text styles</a:t>
            </a:r>
          </a:p>
        </p:txBody>
      </p:sp>
      <p:sp>
        <p:nvSpPr>
          <p:cNvPr id="21" name="Text Placeholder 9"/>
          <p:cNvSpPr>
            <a:spLocks noGrp="1"/>
          </p:cNvSpPr>
          <p:nvPr>
            <p:ph type="body" sz="quarter" idx="20"/>
          </p:nvPr>
        </p:nvSpPr>
        <p:spPr>
          <a:xfrm>
            <a:off x="240527" y="2001691"/>
            <a:ext cx="1912119" cy="2029761"/>
          </a:xfrm>
        </p:spPr>
        <p:txBody>
          <a:bodyPr lIns="73459" rIns="24486"/>
          <a:lstStyle>
            <a:lvl1pPr>
              <a:defRPr sz="15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2" name="Text Placeholder 9"/>
          <p:cNvSpPr>
            <a:spLocks noGrp="1"/>
          </p:cNvSpPr>
          <p:nvPr>
            <p:ph type="body" sz="quarter" idx="21"/>
          </p:nvPr>
        </p:nvSpPr>
        <p:spPr>
          <a:xfrm>
            <a:off x="2477192" y="2001691"/>
            <a:ext cx="1912119" cy="2029761"/>
          </a:xfrm>
        </p:spPr>
        <p:txBody>
          <a:bodyPr lIns="73459" rIns="24486"/>
          <a:lstStyle>
            <a:lvl1pPr>
              <a:defRPr sz="15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3" name="Text Placeholder 9"/>
          <p:cNvSpPr>
            <a:spLocks noGrp="1"/>
          </p:cNvSpPr>
          <p:nvPr>
            <p:ph type="body" sz="quarter" idx="26"/>
          </p:nvPr>
        </p:nvSpPr>
        <p:spPr>
          <a:xfrm>
            <a:off x="4713857" y="2001691"/>
            <a:ext cx="1912119" cy="2029761"/>
          </a:xfrm>
        </p:spPr>
        <p:txBody>
          <a:bodyPr lIns="73459" rIns="24486"/>
          <a:lstStyle>
            <a:lvl1pPr>
              <a:defRPr sz="15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4" name="Text Placeholder 9"/>
          <p:cNvSpPr>
            <a:spLocks noGrp="1"/>
          </p:cNvSpPr>
          <p:nvPr>
            <p:ph type="body" sz="quarter" idx="27"/>
          </p:nvPr>
        </p:nvSpPr>
        <p:spPr>
          <a:xfrm>
            <a:off x="6950523" y="2001691"/>
            <a:ext cx="1912119" cy="2029761"/>
          </a:xfrm>
        </p:spPr>
        <p:txBody>
          <a:bodyPr lIns="73459" rIns="24486"/>
          <a:lstStyle>
            <a:lvl1pPr>
              <a:defRPr sz="15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6"/>
          <p:cNvSpPr>
            <a:spLocks noGrp="1"/>
          </p:cNvSpPr>
          <p:nvPr>
            <p:ph type="body" sz="quarter" idx="16" hasCustomPrompt="1"/>
          </p:nvPr>
        </p:nvSpPr>
        <p:spPr>
          <a:xfrm>
            <a:off x="240527" y="4215715"/>
            <a:ext cx="6717639" cy="318287"/>
          </a:xfrm>
        </p:spPr>
        <p:txBody>
          <a:bodyPr anchor="b">
            <a:normAutofit/>
          </a:bodyPr>
          <a:lstStyle>
            <a:lvl1pPr algn="l">
              <a:lnSpc>
                <a:spcPct val="95000"/>
              </a:lnSpc>
              <a:spcBef>
                <a:spcPts val="204"/>
              </a:spcBef>
              <a:defRPr sz="1000" cap="none" baseline="0">
                <a:solidFill>
                  <a:schemeClr val="tx1"/>
                </a:solidFill>
              </a:defRPr>
            </a:lvl1pPr>
          </a:lstStyle>
          <a:p>
            <a:pPr lvl="0"/>
            <a:r>
              <a:rPr lang="en-US" dirty="0"/>
              <a:t>Question and Base</a:t>
            </a:r>
            <a:endParaRPr lang="en-GB" dirty="0"/>
          </a:p>
        </p:txBody>
      </p:sp>
    </p:spTree>
    <p:extLst>
      <p:ext uri="{BB962C8B-B14F-4D97-AF65-F5344CB8AC3E}">
        <p14:creationId xmlns:p14="http://schemas.microsoft.com/office/powerpoint/2010/main" val="158086857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1_Title Slide - Box Image [Green]">
    <p:bg>
      <p:bgPr>
        <a:solidFill>
          <a:schemeClr val="accent6"/>
        </a:solidFill>
        <a:effectLst/>
      </p:bgPr>
    </p:bg>
    <p:spTree>
      <p:nvGrpSpPr>
        <p:cNvPr id="1" name=""/>
        <p:cNvGrpSpPr/>
        <p:nvPr/>
      </p:nvGrpSpPr>
      <p:grpSpPr>
        <a:xfrm>
          <a:off x="0" y="0"/>
          <a:ext cx="0" cy="0"/>
          <a:chOff x="0" y="0"/>
          <a:chExt cx="0" cy="0"/>
        </a:xfrm>
      </p:grpSpPr>
      <p:sp>
        <p:nvSpPr>
          <p:cNvPr id="12" name="Picture Placeholder 5"/>
          <p:cNvSpPr>
            <a:spLocks noGrp="1"/>
          </p:cNvSpPr>
          <p:nvPr>
            <p:ph type="pic" sz="quarter" idx="18"/>
          </p:nvPr>
        </p:nvSpPr>
        <p:spPr>
          <a:xfrm>
            <a:off x="0" y="-8966"/>
            <a:ext cx="4392706" cy="5152465"/>
          </a:xfrm>
          <a:custGeom>
            <a:avLst/>
            <a:gdLst>
              <a:gd name="connsiteX0" fmla="*/ 0 w 4392706"/>
              <a:gd name="connsiteY0" fmla="*/ 0 h 5143500"/>
              <a:gd name="connsiteX1" fmla="*/ 4392706 w 4392706"/>
              <a:gd name="connsiteY1" fmla="*/ 0 h 5143500"/>
              <a:gd name="connsiteX2" fmla="*/ 4392706 w 4392706"/>
              <a:gd name="connsiteY2" fmla="*/ 5143500 h 5143500"/>
              <a:gd name="connsiteX3" fmla="*/ 0 w 4392706"/>
              <a:gd name="connsiteY3" fmla="*/ 5143500 h 5143500"/>
              <a:gd name="connsiteX4" fmla="*/ 0 w 4392706"/>
              <a:gd name="connsiteY4" fmla="*/ 0 h 5143500"/>
              <a:gd name="connsiteX0" fmla="*/ 0 w 4392706"/>
              <a:gd name="connsiteY0" fmla="*/ 8965 h 5152465"/>
              <a:gd name="connsiteX1" fmla="*/ 2707341 w 4392706"/>
              <a:gd name="connsiteY1" fmla="*/ 0 h 5152465"/>
              <a:gd name="connsiteX2" fmla="*/ 4392706 w 4392706"/>
              <a:gd name="connsiteY2" fmla="*/ 5152465 h 5152465"/>
              <a:gd name="connsiteX3" fmla="*/ 0 w 4392706"/>
              <a:gd name="connsiteY3" fmla="*/ 5152465 h 5152465"/>
              <a:gd name="connsiteX4" fmla="*/ 0 w 4392706"/>
              <a:gd name="connsiteY4" fmla="*/ 8965 h 5152465"/>
              <a:gd name="connsiteX0" fmla="*/ 0 w 4392706"/>
              <a:gd name="connsiteY0" fmla="*/ 8965 h 5152465"/>
              <a:gd name="connsiteX1" fmla="*/ 2707341 w 4392706"/>
              <a:gd name="connsiteY1" fmla="*/ 0 h 5152465"/>
              <a:gd name="connsiteX2" fmla="*/ 4392706 w 4392706"/>
              <a:gd name="connsiteY2" fmla="*/ 5152465 h 5152465"/>
              <a:gd name="connsiteX3" fmla="*/ 0 w 4392706"/>
              <a:gd name="connsiteY3" fmla="*/ 5152465 h 5152465"/>
              <a:gd name="connsiteX4" fmla="*/ 0 w 4392706"/>
              <a:gd name="connsiteY4" fmla="*/ 8965 h 5152465"/>
              <a:gd name="connsiteX0" fmla="*/ 0 w 4392706"/>
              <a:gd name="connsiteY0" fmla="*/ 8965 h 5152465"/>
              <a:gd name="connsiteX1" fmla="*/ 2716306 w 4392706"/>
              <a:gd name="connsiteY1" fmla="*/ 0 h 5152465"/>
              <a:gd name="connsiteX2" fmla="*/ 4392706 w 4392706"/>
              <a:gd name="connsiteY2" fmla="*/ 5152465 h 5152465"/>
              <a:gd name="connsiteX3" fmla="*/ 0 w 4392706"/>
              <a:gd name="connsiteY3" fmla="*/ 5152465 h 5152465"/>
              <a:gd name="connsiteX4" fmla="*/ 0 w 4392706"/>
              <a:gd name="connsiteY4" fmla="*/ 8965 h 51524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2706" h="5152465">
                <a:moveTo>
                  <a:pt x="0" y="8965"/>
                </a:moveTo>
                <a:lnTo>
                  <a:pt x="2716306" y="0"/>
                </a:lnTo>
                <a:lnTo>
                  <a:pt x="4392706" y="5152465"/>
                </a:lnTo>
                <a:lnTo>
                  <a:pt x="0" y="5152465"/>
                </a:lnTo>
                <a:lnTo>
                  <a:pt x="0" y="8965"/>
                </a:lnTo>
                <a:close/>
              </a:path>
            </a:pathLst>
          </a:custGeom>
        </p:spPr>
        <p:txBody>
          <a:bodyPr/>
          <a:lstStyle/>
          <a:p>
            <a:r>
              <a:rPr lang="en-US"/>
              <a:t>Click icon to add picture</a:t>
            </a:r>
            <a:endParaRPr lang="en-GB"/>
          </a:p>
        </p:txBody>
      </p:sp>
      <p:sp>
        <p:nvSpPr>
          <p:cNvPr id="3" name="Subtitle 2"/>
          <p:cNvSpPr>
            <a:spLocks noGrp="1"/>
          </p:cNvSpPr>
          <p:nvPr>
            <p:ph type="subTitle" idx="1" hasCustomPrompt="1"/>
          </p:nvPr>
        </p:nvSpPr>
        <p:spPr>
          <a:xfrm>
            <a:off x="4652766" y="1388444"/>
            <a:ext cx="4216925" cy="2247851"/>
          </a:xfrm>
        </p:spPr>
        <p:txBody>
          <a:bodyPr anchor="ctr">
            <a:normAutofit/>
          </a:bodyPr>
          <a:lstStyle>
            <a:lvl1pPr marL="0" indent="0" algn="l">
              <a:buNone/>
              <a:defRPr sz="2700" baseline="0">
                <a:solidFill>
                  <a:schemeClr val="bg1"/>
                </a:solidFill>
              </a:defRPr>
            </a:lvl1pPr>
            <a:lvl2pPr marL="3240" indent="0" algn="l">
              <a:lnSpc>
                <a:spcPct val="90000"/>
              </a:lnSpc>
              <a:spcBef>
                <a:spcPts val="408"/>
              </a:spcBef>
              <a:buNone/>
              <a:tabLst/>
              <a:defRPr sz="2200" baseline="0">
                <a:solidFill>
                  <a:schemeClr val="bg1">
                    <a:alpha val="70000"/>
                  </a:schemeClr>
                </a:solidFill>
              </a:defRPr>
            </a:lvl2pPr>
            <a:lvl3pPr marL="924282" indent="0" algn="ctr">
              <a:buNone/>
              <a:defRPr>
                <a:solidFill>
                  <a:schemeClr val="tx1">
                    <a:tint val="75000"/>
                  </a:schemeClr>
                </a:solidFill>
              </a:defRPr>
            </a:lvl3pPr>
            <a:lvl4pPr marL="1386422" indent="0" algn="ctr">
              <a:buNone/>
              <a:defRPr>
                <a:solidFill>
                  <a:schemeClr val="tx1">
                    <a:tint val="75000"/>
                  </a:schemeClr>
                </a:solidFill>
              </a:defRPr>
            </a:lvl4pPr>
            <a:lvl5pPr marL="1848564" indent="0" algn="ctr">
              <a:buNone/>
              <a:defRPr>
                <a:solidFill>
                  <a:schemeClr val="tx1">
                    <a:tint val="75000"/>
                  </a:schemeClr>
                </a:solidFill>
              </a:defRPr>
            </a:lvl5pPr>
            <a:lvl6pPr marL="2310704" indent="0" algn="ctr">
              <a:buNone/>
              <a:defRPr>
                <a:solidFill>
                  <a:schemeClr val="tx1">
                    <a:tint val="75000"/>
                  </a:schemeClr>
                </a:solidFill>
              </a:defRPr>
            </a:lvl6pPr>
            <a:lvl7pPr marL="2772846" indent="0" algn="ctr">
              <a:buNone/>
              <a:defRPr>
                <a:solidFill>
                  <a:schemeClr val="tx1">
                    <a:tint val="75000"/>
                  </a:schemeClr>
                </a:solidFill>
              </a:defRPr>
            </a:lvl7pPr>
            <a:lvl8pPr marL="3234986" indent="0" algn="ctr">
              <a:buNone/>
              <a:defRPr>
                <a:solidFill>
                  <a:schemeClr val="tx1">
                    <a:tint val="75000"/>
                  </a:schemeClr>
                </a:solidFill>
              </a:defRPr>
            </a:lvl8pPr>
            <a:lvl9pPr marL="3697126" indent="0" algn="ctr">
              <a:buNone/>
              <a:defRPr>
                <a:solidFill>
                  <a:schemeClr val="tx1">
                    <a:tint val="75000"/>
                  </a:schemeClr>
                </a:solidFill>
              </a:defRPr>
            </a:lvl9pPr>
          </a:lstStyle>
          <a:p>
            <a:r>
              <a:rPr lang="en-US" dirty="0"/>
              <a:t>Slide Title</a:t>
            </a:r>
          </a:p>
          <a:p>
            <a:pPr lvl="1"/>
            <a:r>
              <a:rPr lang="en-US" dirty="0"/>
              <a:t>Lorem ipsum dolor sit amet, consectetuer adipiscing elit. Maecenas porttitor congue </a:t>
            </a:r>
            <a:r>
              <a:rPr lang="en-US" dirty="0" err="1"/>
              <a:t>massa</a:t>
            </a:r>
            <a:r>
              <a:rPr lang="en-US" dirty="0"/>
              <a:t>.</a:t>
            </a:r>
          </a:p>
        </p:txBody>
      </p:sp>
      <p:pic>
        <p:nvPicPr>
          <p:cNvPr id="7" name="Picture 6" descr="IPSOS_GAMECHANGERS_blue.png"/>
          <p:cNvPicPr>
            <a:picLocks noChangeAspect="1"/>
          </p:cNvPicPr>
          <p:nvPr/>
        </p:nvPicPr>
        <p:blipFill rotWithShape="1">
          <a:blip r:embed="rId2" cstate="print">
            <a:extLst>
              <a:ext uri="{28A0092B-C50C-407E-A947-70E740481C1C}">
                <a14:useLocalDpi xmlns:a14="http://schemas.microsoft.com/office/drawing/2010/main" val="0"/>
              </a:ext>
            </a:extLst>
          </a:blip>
          <a:srcRect l="78888" t="-9671" b="-1"/>
          <a:stretch/>
        </p:blipFill>
        <p:spPr>
          <a:xfrm>
            <a:off x="8521945" y="4594687"/>
            <a:ext cx="377327" cy="355982"/>
          </a:xfrm>
          <a:prstGeom prst="rect">
            <a:avLst/>
          </a:prstGeom>
        </p:spPr>
      </p:pic>
      <p:pic>
        <p:nvPicPr>
          <p:cNvPr id="11" name="Picture 10" descr="IPSOS_GAMECHANGERS_blue.png"/>
          <p:cNvPicPr>
            <a:picLocks noChangeAspect="1"/>
          </p:cNvPicPr>
          <p:nvPr/>
        </p:nvPicPr>
        <p:blipFill rotWithShape="1">
          <a:blip r:embed="rId3" cstate="print">
            <a:extLst>
              <a:ext uri="{BEBA8EAE-BF5A-486C-A8C5-ECC9F3942E4B}">
                <a14:imgProps xmlns:a14="http://schemas.microsoft.com/office/drawing/2010/main">
                  <a14:imgLayer r:embed="rId4">
                    <a14:imgEffect>
                      <a14:brightnessContrast bright="100000"/>
                    </a14:imgEffect>
                  </a14:imgLayer>
                </a14:imgProps>
              </a:ext>
              <a:ext uri="{28A0092B-C50C-407E-A947-70E740481C1C}">
                <a14:useLocalDpi xmlns:a14="http://schemas.microsoft.com/office/drawing/2010/main" val="0"/>
              </a:ext>
            </a:extLst>
          </a:blip>
          <a:srcRect t="14610" r="22774"/>
          <a:stretch/>
        </p:blipFill>
        <p:spPr>
          <a:xfrm>
            <a:off x="6965726" y="4658133"/>
            <a:ext cx="1380186" cy="277168"/>
          </a:xfrm>
          <a:prstGeom prst="rect">
            <a:avLst/>
          </a:prstGeom>
        </p:spPr>
      </p:pic>
      <p:sp>
        <p:nvSpPr>
          <p:cNvPr id="9" name="Footer Placeholder 3"/>
          <p:cNvSpPr>
            <a:spLocks noGrp="1"/>
          </p:cNvSpPr>
          <p:nvPr>
            <p:ph type="ftr" sz="quarter" idx="15"/>
          </p:nvPr>
        </p:nvSpPr>
        <p:spPr>
          <a:xfrm>
            <a:off x="614375" y="4665811"/>
            <a:ext cx="3164412" cy="269490"/>
          </a:xfrm>
          <a:prstGeom prst="rect">
            <a:avLst/>
          </a:prstGeom>
        </p:spPr>
        <p:txBody>
          <a:bodyPr vert="horz" lIns="0" tIns="0" rIns="0" bIns="0" rtlCol="0" anchor="b">
            <a:normAutofit/>
          </a:bodyPr>
          <a:lstStyle>
            <a:lvl1pPr>
              <a:defRPr lang="en-GB" sz="800" cap="none" baseline="0" smtClean="0">
                <a:solidFill>
                  <a:schemeClr val="bg1"/>
                </a:solidFill>
              </a:defRPr>
            </a:lvl1pPr>
          </a:lstStyle>
          <a:p>
            <a:pPr>
              <a:lnSpc>
                <a:spcPct val="95000"/>
              </a:lnSpc>
              <a:spcBef>
                <a:spcPts val="204"/>
              </a:spcBef>
            </a:pPr>
            <a:r>
              <a:rPr lang="en-GB"/>
              <a:t>© 2015 Ipsos. </a:t>
            </a:r>
            <a:endParaRPr lang="en-GB" dirty="0"/>
          </a:p>
        </p:txBody>
      </p:sp>
      <p:sp>
        <p:nvSpPr>
          <p:cNvPr id="10" name="Slide Number Placeholder 8"/>
          <p:cNvSpPr>
            <a:spLocks noGrp="1"/>
          </p:cNvSpPr>
          <p:nvPr>
            <p:ph type="sldNum" sz="quarter" idx="17"/>
          </p:nvPr>
        </p:nvSpPr>
        <p:spPr>
          <a:xfrm>
            <a:off x="247312" y="4665811"/>
            <a:ext cx="382425" cy="260192"/>
          </a:xfrm>
          <a:prstGeom prst="rect">
            <a:avLst/>
          </a:prstGeom>
        </p:spPr>
        <p:txBody>
          <a:bodyPr vert="horz" lIns="0" tIns="0" rIns="0" bIns="0" rtlCol="0" anchor="b">
            <a:normAutofit/>
          </a:bodyPr>
          <a:lstStyle>
            <a:lvl1pPr>
              <a:defRPr lang="en-US" sz="800" cap="none" baseline="0" smtClean="0">
                <a:solidFill>
                  <a:schemeClr val="bg1"/>
                </a:solidFill>
              </a:defRPr>
            </a:lvl1pPr>
          </a:lstStyle>
          <a:p>
            <a:pPr>
              <a:lnSpc>
                <a:spcPct val="95000"/>
              </a:lnSpc>
              <a:spcBef>
                <a:spcPts val="204"/>
              </a:spcBef>
            </a:pPr>
            <a:fld id="{7F034911-0302-4AAB-AEF0-815419E29289}" type="slidenum">
              <a:rPr lang="en-GB" smtClean="0"/>
              <a:pPr>
                <a:lnSpc>
                  <a:spcPct val="95000"/>
                </a:lnSpc>
                <a:spcBef>
                  <a:spcPts val="204"/>
                </a:spcBef>
              </a:pPr>
              <a:t>‹#›</a:t>
            </a:fld>
            <a:endParaRPr lang="en-GB" dirty="0"/>
          </a:p>
        </p:txBody>
      </p:sp>
      <p:pic>
        <p:nvPicPr>
          <p:cNvPr id="8" name="Picture 24"/>
          <p:cNvPicPr>
            <a:picLocks noChangeAspect="1" noChangeArrowheads="1"/>
          </p:cNvPicPr>
          <p:nvPr userDrawn="1"/>
        </p:nvPicPr>
        <p:blipFill>
          <a:blip r:embed="rId5" cstate="print">
            <a:biLevel thresh="25000"/>
            <a:extLst>
              <a:ext uri="{28A0092B-C50C-407E-A947-70E740481C1C}">
                <a14:useLocalDpi xmlns:a14="http://schemas.microsoft.com/office/drawing/2010/main" val="0"/>
              </a:ext>
            </a:extLst>
          </a:blip>
          <a:srcRect/>
          <a:stretch>
            <a:fillRect/>
          </a:stretch>
        </p:blipFill>
        <p:spPr bwMode="auto">
          <a:xfrm>
            <a:off x="7018020" y="213178"/>
            <a:ext cx="1888872" cy="21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659560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1_Title Slide - wide image [Green]">
    <p:bg>
      <p:bgPr>
        <a:solidFill>
          <a:schemeClr val="accent6"/>
        </a:solidFill>
        <a:effectLst/>
      </p:bgPr>
    </p:bg>
    <p:spTree>
      <p:nvGrpSpPr>
        <p:cNvPr id="1" name=""/>
        <p:cNvGrpSpPr/>
        <p:nvPr/>
      </p:nvGrpSpPr>
      <p:grpSpPr>
        <a:xfrm>
          <a:off x="0" y="0"/>
          <a:ext cx="0" cy="0"/>
          <a:chOff x="0" y="0"/>
          <a:chExt cx="0" cy="0"/>
        </a:xfrm>
      </p:grpSpPr>
      <p:sp>
        <p:nvSpPr>
          <p:cNvPr id="16" name="Picture Placeholder 3"/>
          <p:cNvSpPr>
            <a:spLocks noGrp="1"/>
          </p:cNvSpPr>
          <p:nvPr>
            <p:ph type="pic" sz="quarter" idx="10"/>
          </p:nvPr>
        </p:nvSpPr>
        <p:spPr>
          <a:xfrm>
            <a:off x="0" y="-8964"/>
            <a:ext cx="6223748" cy="5152464"/>
          </a:xfrm>
          <a:custGeom>
            <a:avLst/>
            <a:gdLst>
              <a:gd name="connsiteX0" fmla="*/ 0 w 6438900"/>
              <a:gd name="connsiteY0" fmla="*/ 0 h 5143500"/>
              <a:gd name="connsiteX1" fmla="*/ 6438900 w 6438900"/>
              <a:gd name="connsiteY1" fmla="*/ 0 h 5143500"/>
              <a:gd name="connsiteX2" fmla="*/ 6438900 w 6438900"/>
              <a:gd name="connsiteY2" fmla="*/ 5143500 h 5143500"/>
              <a:gd name="connsiteX3" fmla="*/ 0 w 6438900"/>
              <a:gd name="connsiteY3" fmla="*/ 5143500 h 5143500"/>
              <a:gd name="connsiteX4" fmla="*/ 0 w 6438900"/>
              <a:gd name="connsiteY4" fmla="*/ 0 h 5143500"/>
              <a:gd name="connsiteX0" fmla="*/ 0 w 6438900"/>
              <a:gd name="connsiteY0" fmla="*/ 0 h 5143500"/>
              <a:gd name="connsiteX1" fmla="*/ 4654924 w 6438900"/>
              <a:gd name="connsiteY1" fmla="*/ 0 h 5143500"/>
              <a:gd name="connsiteX2" fmla="*/ 6438900 w 6438900"/>
              <a:gd name="connsiteY2" fmla="*/ 5143500 h 5143500"/>
              <a:gd name="connsiteX3" fmla="*/ 0 w 6438900"/>
              <a:gd name="connsiteY3" fmla="*/ 5143500 h 5143500"/>
              <a:gd name="connsiteX4" fmla="*/ 0 w 6438900"/>
              <a:gd name="connsiteY4" fmla="*/ 0 h 5143500"/>
              <a:gd name="connsiteX0" fmla="*/ 0 w 6340288"/>
              <a:gd name="connsiteY0" fmla="*/ 0 h 5143500"/>
              <a:gd name="connsiteX1" fmla="*/ 4654924 w 6340288"/>
              <a:gd name="connsiteY1" fmla="*/ 0 h 5143500"/>
              <a:gd name="connsiteX2" fmla="*/ 6340288 w 6340288"/>
              <a:gd name="connsiteY2" fmla="*/ 5143500 h 5143500"/>
              <a:gd name="connsiteX3" fmla="*/ 0 w 6340288"/>
              <a:gd name="connsiteY3" fmla="*/ 5143500 h 5143500"/>
              <a:gd name="connsiteX4" fmla="*/ 0 w 6340288"/>
              <a:gd name="connsiteY4" fmla="*/ 0 h 5143500"/>
              <a:gd name="connsiteX0" fmla="*/ 0 w 6205818"/>
              <a:gd name="connsiteY0" fmla="*/ 0 h 5143500"/>
              <a:gd name="connsiteX1" fmla="*/ 4654924 w 6205818"/>
              <a:gd name="connsiteY1" fmla="*/ 0 h 5143500"/>
              <a:gd name="connsiteX2" fmla="*/ 6205818 w 6205818"/>
              <a:gd name="connsiteY2" fmla="*/ 5134535 h 5143500"/>
              <a:gd name="connsiteX3" fmla="*/ 0 w 6205818"/>
              <a:gd name="connsiteY3" fmla="*/ 5143500 h 5143500"/>
              <a:gd name="connsiteX4" fmla="*/ 0 w 6205818"/>
              <a:gd name="connsiteY4" fmla="*/ 0 h 5143500"/>
              <a:gd name="connsiteX0" fmla="*/ 0 w 6205818"/>
              <a:gd name="connsiteY0" fmla="*/ 0 h 5143500"/>
              <a:gd name="connsiteX1" fmla="*/ 4493559 w 6205818"/>
              <a:gd name="connsiteY1" fmla="*/ 17930 h 5143500"/>
              <a:gd name="connsiteX2" fmla="*/ 6205818 w 6205818"/>
              <a:gd name="connsiteY2" fmla="*/ 5134535 h 5143500"/>
              <a:gd name="connsiteX3" fmla="*/ 0 w 6205818"/>
              <a:gd name="connsiteY3" fmla="*/ 5143500 h 5143500"/>
              <a:gd name="connsiteX4" fmla="*/ 0 w 6205818"/>
              <a:gd name="connsiteY4" fmla="*/ 0 h 5143500"/>
              <a:gd name="connsiteX0" fmla="*/ 0 w 6205818"/>
              <a:gd name="connsiteY0" fmla="*/ 0 h 5143500"/>
              <a:gd name="connsiteX1" fmla="*/ 4502524 w 6205818"/>
              <a:gd name="connsiteY1" fmla="*/ 26895 h 5143500"/>
              <a:gd name="connsiteX2" fmla="*/ 6205818 w 6205818"/>
              <a:gd name="connsiteY2" fmla="*/ 5134535 h 5143500"/>
              <a:gd name="connsiteX3" fmla="*/ 0 w 6205818"/>
              <a:gd name="connsiteY3" fmla="*/ 5143500 h 5143500"/>
              <a:gd name="connsiteX4" fmla="*/ 0 w 6205818"/>
              <a:gd name="connsiteY4" fmla="*/ 0 h 5143500"/>
              <a:gd name="connsiteX0" fmla="*/ 0 w 6205818"/>
              <a:gd name="connsiteY0" fmla="*/ 0 h 5143500"/>
              <a:gd name="connsiteX1" fmla="*/ 4502524 w 6205818"/>
              <a:gd name="connsiteY1" fmla="*/ 1 h 5143500"/>
              <a:gd name="connsiteX2" fmla="*/ 6205818 w 6205818"/>
              <a:gd name="connsiteY2" fmla="*/ 5134535 h 5143500"/>
              <a:gd name="connsiteX3" fmla="*/ 0 w 6205818"/>
              <a:gd name="connsiteY3" fmla="*/ 5143500 h 5143500"/>
              <a:gd name="connsiteX4" fmla="*/ 0 w 6205818"/>
              <a:gd name="connsiteY4" fmla="*/ 0 h 5143500"/>
              <a:gd name="connsiteX0" fmla="*/ 0 w 6223748"/>
              <a:gd name="connsiteY0" fmla="*/ 0 h 5143500"/>
              <a:gd name="connsiteX1" fmla="*/ 4502524 w 6223748"/>
              <a:gd name="connsiteY1" fmla="*/ 1 h 5143500"/>
              <a:gd name="connsiteX2" fmla="*/ 6223748 w 6223748"/>
              <a:gd name="connsiteY2" fmla="*/ 5143499 h 5143500"/>
              <a:gd name="connsiteX3" fmla="*/ 0 w 6223748"/>
              <a:gd name="connsiteY3" fmla="*/ 5143500 h 5143500"/>
              <a:gd name="connsiteX4" fmla="*/ 0 w 6223748"/>
              <a:gd name="connsiteY4" fmla="*/ 0 h 5143500"/>
              <a:gd name="connsiteX0" fmla="*/ 0 w 6223748"/>
              <a:gd name="connsiteY0" fmla="*/ 8964 h 5152464"/>
              <a:gd name="connsiteX1" fmla="*/ 4529418 w 6223748"/>
              <a:gd name="connsiteY1" fmla="*/ 0 h 5152464"/>
              <a:gd name="connsiteX2" fmla="*/ 6223748 w 6223748"/>
              <a:gd name="connsiteY2" fmla="*/ 5152463 h 5152464"/>
              <a:gd name="connsiteX3" fmla="*/ 0 w 6223748"/>
              <a:gd name="connsiteY3" fmla="*/ 5152464 h 5152464"/>
              <a:gd name="connsiteX4" fmla="*/ 0 w 6223748"/>
              <a:gd name="connsiteY4" fmla="*/ 8964 h 5152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23748" h="5152464">
                <a:moveTo>
                  <a:pt x="0" y="8964"/>
                </a:moveTo>
                <a:lnTo>
                  <a:pt x="4529418" y="0"/>
                </a:lnTo>
                <a:lnTo>
                  <a:pt x="6223748" y="5152463"/>
                </a:lnTo>
                <a:lnTo>
                  <a:pt x="0" y="5152464"/>
                </a:lnTo>
                <a:lnTo>
                  <a:pt x="0" y="8964"/>
                </a:lnTo>
                <a:close/>
              </a:path>
            </a:pathLst>
          </a:custGeom>
        </p:spPr>
        <p:txBody>
          <a:bodyPr/>
          <a:lstStyle/>
          <a:p>
            <a:r>
              <a:rPr lang="en-US"/>
              <a:t>Click icon to add picture</a:t>
            </a:r>
            <a:endParaRPr lang="en-GB"/>
          </a:p>
        </p:txBody>
      </p:sp>
      <p:sp>
        <p:nvSpPr>
          <p:cNvPr id="2" name="Title 1"/>
          <p:cNvSpPr>
            <a:spLocks noGrp="1"/>
          </p:cNvSpPr>
          <p:nvPr>
            <p:ph type="ctrTitle" hasCustomPrompt="1"/>
          </p:nvPr>
        </p:nvSpPr>
        <p:spPr>
          <a:xfrm>
            <a:off x="6678999" y="2102790"/>
            <a:ext cx="2190693" cy="747897"/>
          </a:xfrm>
        </p:spPr>
        <p:txBody>
          <a:bodyPr anchor="ctr"/>
          <a:lstStyle>
            <a:lvl1pPr>
              <a:defRPr sz="2700" baseline="0">
                <a:solidFill>
                  <a:schemeClr val="bg1"/>
                </a:solidFill>
              </a:defRPr>
            </a:lvl1pPr>
          </a:lstStyle>
          <a:p>
            <a:r>
              <a:rPr lang="en-US" dirty="0"/>
              <a:t>TITLE </a:t>
            </a:r>
            <a:r>
              <a:rPr lang="en-US" dirty="0" err="1"/>
              <a:t>TITLE</a:t>
            </a:r>
            <a:r>
              <a:rPr lang="en-US" dirty="0"/>
              <a:t> </a:t>
            </a:r>
            <a:r>
              <a:rPr lang="en-US" dirty="0" err="1"/>
              <a:t>TITLE</a:t>
            </a:r>
            <a:r>
              <a:rPr lang="en-US" dirty="0"/>
              <a:t> </a:t>
            </a:r>
            <a:r>
              <a:rPr lang="en-US" dirty="0" err="1"/>
              <a:t>TITLE</a:t>
            </a:r>
            <a:endParaRPr lang="en-US" dirty="0"/>
          </a:p>
        </p:txBody>
      </p:sp>
      <p:pic>
        <p:nvPicPr>
          <p:cNvPr id="11" name="Picture 10" descr="IPSOS_GAMECHANGERS_blue.png"/>
          <p:cNvPicPr>
            <a:picLocks noChangeAspect="1"/>
          </p:cNvPicPr>
          <p:nvPr/>
        </p:nvPicPr>
        <p:blipFill rotWithShape="1">
          <a:blip r:embed="rId2" cstate="print">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rcRect t="14610" r="22774"/>
          <a:stretch/>
        </p:blipFill>
        <p:spPr>
          <a:xfrm>
            <a:off x="6965726" y="4658133"/>
            <a:ext cx="1380186" cy="277168"/>
          </a:xfrm>
          <a:prstGeom prst="rect">
            <a:avLst/>
          </a:prstGeom>
        </p:spPr>
      </p:pic>
      <p:sp>
        <p:nvSpPr>
          <p:cNvPr id="13" name="Footer Placeholder 3"/>
          <p:cNvSpPr>
            <a:spLocks noGrp="1"/>
          </p:cNvSpPr>
          <p:nvPr>
            <p:ph type="ftr" sz="quarter" idx="15"/>
          </p:nvPr>
        </p:nvSpPr>
        <p:spPr>
          <a:xfrm>
            <a:off x="614374" y="4665811"/>
            <a:ext cx="4951963" cy="260192"/>
          </a:xfrm>
          <a:prstGeom prst="rect">
            <a:avLst/>
          </a:prstGeom>
        </p:spPr>
        <p:txBody>
          <a:bodyPr vert="horz" lIns="0" tIns="0" rIns="0" bIns="0" rtlCol="0" anchor="b">
            <a:normAutofit/>
          </a:bodyPr>
          <a:lstStyle>
            <a:lvl1pPr>
              <a:defRPr lang="en-GB" sz="800" cap="none" baseline="0" smtClean="0">
                <a:solidFill>
                  <a:schemeClr val="bg1"/>
                </a:solidFill>
              </a:defRPr>
            </a:lvl1pPr>
          </a:lstStyle>
          <a:p>
            <a:pPr>
              <a:lnSpc>
                <a:spcPct val="95000"/>
              </a:lnSpc>
              <a:spcBef>
                <a:spcPts val="204"/>
              </a:spcBef>
            </a:pPr>
            <a:r>
              <a:rPr lang="en-GB"/>
              <a:t>© 2015 Ipsos. </a:t>
            </a:r>
            <a:endParaRPr lang="en-GB" dirty="0"/>
          </a:p>
        </p:txBody>
      </p:sp>
      <p:sp>
        <p:nvSpPr>
          <p:cNvPr id="14" name="Slide Number Placeholder 8"/>
          <p:cNvSpPr>
            <a:spLocks noGrp="1"/>
          </p:cNvSpPr>
          <p:nvPr>
            <p:ph type="sldNum" sz="quarter" idx="17"/>
          </p:nvPr>
        </p:nvSpPr>
        <p:spPr>
          <a:xfrm>
            <a:off x="247312" y="4665811"/>
            <a:ext cx="382425" cy="260192"/>
          </a:xfrm>
          <a:prstGeom prst="rect">
            <a:avLst/>
          </a:prstGeom>
        </p:spPr>
        <p:txBody>
          <a:bodyPr vert="horz" lIns="0" tIns="0" rIns="0" bIns="0" rtlCol="0" anchor="b">
            <a:normAutofit/>
          </a:bodyPr>
          <a:lstStyle>
            <a:lvl1pPr>
              <a:defRPr lang="en-US" sz="800" cap="none" baseline="0" smtClean="0">
                <a:solidFill>
                  <a:schemeClr val="bg1"/>
                </a:solidFill>
              </a:defRPr>
            </a:lvl1pPr>
          </a:lstStyle>
          <a:p>
            <a:pPr>
              <a:lnSpc>
                <a:spcPct val="95000"/>
              </a:lnSpc>
              <a:spcBef>
                <a:spcPts val="204"/>
              </a:spcBef>
            </a:pPr>
            <a:fld id="{7F034911-0302-4AAB-AEF0-815419E29289}" type="slidenum">
              <a:rPr lang="en-GB" smtClean="0"/>
              <a:pPr>
                <a:lnSpc>
                  <a:spcPct val="95000"/>
                </a:lnSpc>
                <a:spcBef>
                  <a:spcPts val="204"/>
                </a:spcBef>
              </a:pPr>
              <a:t>‹#›</a:t>
            </a:fld>
            <a:endParaRPr lang="en-GB" dirty="0"/>
          </a:p>
        </p:txBody>
      </p:sp>
      <p:pic>
        <p:nvPicPr>
          <p:cNvPr id="15" name="Picture 14" descr="IPSOS_GAMECHANGERS_blue.png"/>
          <p:cNvPicPr>
            <a:picLocks noChangeAspect="1"/>
          </p:cNvPicPr>
          <p:nvPr userDrawn="1"/>
        </p:nvPicPr>
        <p:blipFill rotWithShape="1">
          <a:blip r:embed="rId4" cstate="print">
            <a:extLst>
              <a:ext uri="{28A0092B-C50C-407E-A947-70E740481C1C}">
                <a14:useLocalDpi xmlns:a14="http://schemas.microsoft.com/office/drawing/2010/main" val="0"/>
              </a:ext>
            </a:extLst>
          </a:blip>
          <a:srcRect l="78888" t="-9671" b="-1"/>
          <a:stretch/>
        </p:blipFill>
        <p:spPr>
          <a:xfrm>
            <a:off x="8521945" y="4594687"/>
            <a:ext cx="377327" cy="355982"/>
          </a:xfrm>
          <a:prstGeom prst="rect">
            <a:avLst/>
          </a:prstGeom>
        </p:spPr>
      </p:pic>
      <p:pic>
        <p:nvPicPr>
          <p:cNvPr id="8" name="Picture 24"/>
          <p:cNvPicPr>
            <a:picLocks noChangeAspect="1" noChangeArrowheads="1"/>
          </p:cNvPicPr>
          <p:nvPr userDrawn="1"/>
        </p:nvPicPr>
        <p:blipFill>
          <a:blip r:embed="rId5" cstate="print">
            <a:biLevel thresh="25000"/>
            <a:extLst>
              <a:ext uri="{28A0092B-C50C-407E-A947-70E740481C1C}">
                <a14:useLocalDpi xmlns:a14="http://schemas.microsoft.com/office/drawing/2010/main" val="0"/>
              </a:ext>
            </a:extLst>
          </a:blip>
          <a:srcRect/>
          <a:stretch>
            <a:fillRect/>
          </a:stretch>
        </p:blipFill>
        <p:spPr bwMode="auto">
          <a:xfrm>
            <a:off x="7018020" y="213178"/>
            <a:ext cx="1888872" cy="21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965256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cSld name="Section Header">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2833" y="2480191"/>
            <a:ext cx="7093160" cy="962868"/>
          </a:xfrm>
        </p:spPr>
        <p:txBody>
          <a:bodyPr lIns="0" anchor="t"/>
          <a:lstStyle>
            <a:lvl1pPr>
              <a:lnSpc>
                <a:spcPct val="80000"/>
              </a:lnSpc>
              <a:spcBef>
                <a:spcPts val="816"/>
              </a:spcBef>
              <a:defRPr sz="7800" cap="all" baseline="0">
                <a:solidFill>
                  <a:schemeClr val="bg1"/>
                </a:solidFill>
              </a:defRPr>
            </a:lvl1pPr>
          </a:lstStyle>
          <a:p>
            <a:r>
              <a:rPr lang="en-US" dirty="0"/>
              <a:t>DOLOR SIT</a:t>
            </a:r>
            <a:endParaRPr lang="en-GB" dirty="0"/>
          </a:p>
        </p:txBody>
      </p:sp>
      <p:sp>
        <p:nvSpPr>
          <p:cNvPr id="7" name="Text Placeholder 6"/>
          <p:cNvSpPr>
            <a:spLocks noGrp="1"/>
          </p:cNvSpPr>
          <p:nvPr>
            <p:ph type="body" sz="quarter" idx="13" hasCustomPrompt="1"/>
          </p:nvPr>
        </p:nvSpPr>
        <p:spPr>
          <a:xfrm>
            <a:off x="221814" y="1858307"/>
            <a:ext cx="6033722" cy="621884"/>
          </a:xfrm>
        </p:spPr>
        <p:txBody>
          <a:bodyPr anchor="b">
            <a:normAutofit/>
          </a:bodyPr>
          <a:lstStyle>
            <a:lvl1pPr>
              <a:spcBef>
                <a:spcPts val="1224"/>
              </a:spcBef>
              <a:defRPr sz="2700" b="0" cap="none" baseline="0">
                <a:solidFill>
                  <a:schemeClr val="bg1"/>
                </a:solidFill>
              </a:defRPr>
            </a:lvl1pPr>
          </a:lstStyle>
          <a:p>
            <a:pPr lvl="0"/>
            <a:r>
              <a:rPr lang="en-US" dirty="0"/>
              <a:t>Lorem Ipsum</a:t>
            </a:r>
            <a:endParaRPr lang="en-GB" dirty="0"/>
          </a:p>
        </p:txBody>
      </p:sp>
      <p:pic>
        <p:nvPicPr>
          <p:cNvPr id="13" name="Picture 12" descr="IPSOS_GAMECHANGERS_blue.png"/>
          <p:cNvPicPr>
            <a:picLocks noChangeAspect="1"/>
          </p:cNvPicPr>
          <p:nvPr/>
        </p:nvPicPr>
        <p:blipFill rotWithShape="1">
          <a:blip r:embed="rId2" cstate="print">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rcRect t="14610" r="22774"/>
          <a:stretch/>
        </p:blipFill>
        <p:spPr>
          <a:xfrm>
            <a:off x="6965726" y="4658133"/>
            <a:ext cx="1380186" cy="277168"/>
          </a:xfrm>
          <a:prstGeom prst="rect">
            <a:avLst/>
          </a:prstGeom>
        </p:spPr>
      </p:pic>
      <p:sp>
        <p:nvSpPr>
          <p:cNvPr id="29" name="TextBox 28"/>
          <p:cNvSpPr txBox="1"/>
          <p:nvPr userDrawn="1"/>
        </p:nvSpPr>
        <p:spPr>
          <a:xfrm>
            <a:off x="239634" y="4686827"/>
            <a:ext cx="307188" cy="238005"/>
          </a:xfrm>
          <a:prstGeom prst="rect">
            <a:avLst/>
          </a:prstGeom>
        </p:spPr>
        <p:txBody>
          <a:bodyPr vert="horz" wrap="none" lIns="0" tIns="0" rIns="0" bIns="0" rtlCol="0" anchor="b">
            <a:normAutofit/>
          </a:bodyPr>
          <a:lstStyle/>
          <a:p>
            <a:pPr marL="0" algn="l" defTabSz="924282" rtl="0" eaLnBrk="1" latinLnBrk="0" hangingPunct="1">
              <a:lnSpc>
                <a:spcPct val="85000"/>
              </a:lnSpc>
              <a:spcBef>
                <a:spcPts val="204"/>
              </a:spcBef>
            </a:pPr>
            <a:fld id="{01990C03-C3A3-48FE-AF6D-3AE397C89625}" type="slidenum">
              <a:rPr lang="en-GB" sz="800" kern="1200" smtClean="0">
                <a:solidFill>
                  <a:schemeClr val="bg1"/>
                </a:solidFill>
                <a:latin typeface="+mn-lt"/>
                <a:ea typeface="+mn-ea"/>
                <a:cs typeface="+mn-cs"/>
              </a:rPr>
              <a:pPr marL="0" algn="l" defTabSz="924282" rtl="0" eaLnBrk="1" latinLnBrk="0" hangingPunct="1">
                <a:lnSpc>
                  <a:spcPct val="85000"/>
                </a:lnSpc>
                <a:spcBef>
                  <a:spcPts val="204"/>
                </a:spcBef>
              </a:pPr>
              <a:t>‹#›</a:t>
            </a:fld>
            <a:endParaRPr lang="en-GB" sz="800" kern="1200" dirty="0">
              <a:solidFill>
                <a:schemeClr val="bg1"/>
              </a:solidFill>
              <a:latin typeface="+mn-lt"/>
              <a:ea typeface="+mn-ea"/>
              <a:cs typeface="+mn-cs"/>
            </a:endParaRPr>
          </a:p>
        </p:txBody>
      </p:sp>
      <p:sp>
        <p:nvSpPr>
          <p:cNvPr id="30" name="TextBox 29"/>
          <p:cNvSpPr txBox="1"/>
          <p:nvPr userDrawn="1"/>
        </p:nvSpPr>
        <p:spPr>
          <a:xfrm>
            <a:off x="629736" y="4755925"/>
            <a:ext cx="691172" cy="168907"/>
          </a:xfrm>
          <a:prstGeom prst="rect">
            <a:avLst/>
          </a:prstGeom>
        </p:spPr>
        <p:txBody>
          <a:bodyPr vert="horz" wrap="none" lIns="0" tIns="0" rIns="0" bIns="0" rtlCol="0" anchor="b">
            <a:normAutofit/>
          </a:bodyPr>
          <a:lstStyle/>
          <a:p>
            <a:pPr marL="0" marR="0" indent="0" algn="l" defTabSz="924282" rtl="0" eaLnBrk="1" fontAlgn="auto" latinLnBrk="0" hangingPunct="1">
              <a:lnSpc>
                <a:spcPct val="85000"/>
              </a:lnSpc>
              <a:spcBef>
                <a:spcPts val="204"/>
              </a:spcBef>
              <a:spcAft>
                <a:spcPts val="0"/>
              </a:spcAft>
              <a:buClrTx/>
              <a:buSzTx/>
              <a:buFontTx/>
              <a:buNone/>
              <a:tabLst/>
              <a:defRPr/>
            </a:pPr>
            <a:r>
              <a:rPr lang="en-GB" sz="800" kern="1200" dirty="0">
                <a:solidFill>
                  <a:schemeClr val="bg1"/>
                </a:solidFill>
                <a:latin typeface="+mn-lt"/>
                <a:ea typeface="+mn-ea"/>
                <a:cs typeface="+mn-cs"/>
              </a:rPr>
              <a:t>© 2015 Ipsos.</a:t>
            </a:r>
            <a:endParaRPr lang="en-GB" sz="1200" dirty="0">
              <a:solidFill>
                <a:schemeClr val="bg1"/>
              </a:solidFill>
            </a:endParaRPr>
          </a:p>
        </p:txBody>
      </p:sp>
      <p:pic>
        <p:nvPicPr>
          <p:cNvPr id="31" name="Picture 30" descr="IPSOS_GAMECHANGERS_blue.png"/>
          <p:cNvPicPr>
            <a:picLocks noChangeAspect="1"/>
          </p:cNvPicPr>
          <p:nvPr userDrawn="1"/>
        </p:nvPicPr>
        <p:blipFill rotWithShape="1">
          <a:blip r:embed="rId4" cstate="print">
            <a:extLst>
              <a:ext uri="{28A0092B-C50C-407E-A947-70E740481C1C}">
                <a14:useLocalDpi xmlns:a14="http://schemas.microsoft.com/office/drawing/2010/main" val="0"/>
              </a:ext>
            </a:extLst>
          </a:blip>
          <a:srcRect l="78888" t="-9671" b="-1"/>
          <a:stretch/>
        </p:blipFill>
        <p:spPr>
          <a:xfrm>
            <a:off x="8521945" y="4594687"/>
            <a:ext cx="377327" cy="355982"/>
          </a:xfrm>
          <a:prstGeom prst="rect">
            <a:avLst/>
          </a:prstGeom>
        </p:spPr>
      </p:pic>
      <p:pic>
        <p:nvPicPr>
          <p:cNvPr id="8" name="Picture 24"/>
          <p:cNvPicPr>
            <a:picLocks noChangeAspect="1" noChangeArrowheads="1"/>
          </p:cNvPicPr>
          <p:nvPr userDrawn="1"/>
        </p:nvPicPr>
        <p:blipFill>
          <a:blip r:embed="rId5" cstate="print">
            <a:biLevel thresh="25000"/>
            <a:extLst>
              <a:ext uri="{28A0092B-C50C-407E-A947-70E740481C1C}">
                <a14:useLocalDpi xmlns:a14="http://schemas.microsoft.com/office/drawing/2010/main" val="0"/>
              </a:ext>
            </a:extLst>
          </a:blip>
          <a:srcRect/>
          <a:stretch>
            <a:fillRect/>
          </a:stretch>
        </p:blipFill>
        <p:spPr bwMode="auto">
          <a:xfrm>
            <a:off x="7018020" y="213178"/>
            <a:ext cx="1888872" cy="21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5499452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cSld name="Fill2_Text Options">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000" y="643468"/>
            <a:ext cx="8654595" cy="461548"/>
          </a:xfrm>
        </p:spPr>
        <p:txBody>
          <a:bodyPr/>
          <a:lstStyle>
            <a:lvl1pPr>
              <a:defRPr>
                <a:solidFill>
                  <a:schemeClr val="bg1"/>
                </a:solidFill>
              </a:defRPr>
            </a:lvl1pPr>
          </a:lstStyle>
          <a:p>
            <a:r>
              <a:rPr lang="en-US" dirty="0"/>
              <a:t>Click to add emphasis part of title</a:t>
            </a:r>
          </a:p>
        </p:txBody>
      </p:sp>
      <p:sp>
        <p:nvSpPr>
          <p:cNvPr id="8" name="Text Placeholder 7"/>
          <p:cNvSpPr>
            <a:spLocks noGrp="1"/>
          </p:cNvSpPr>
          <p:nvPr>
            <p:ph type="body" sz="quarter" idx="13" hasCustomPrompt="1"/>
          </p:nvPr>
        </p:nvSpPr>
        <p:spPr>
          <a:xfrm>
            <a:off x="234000" y="248323"/>
            <a:ext cx="6725791" cy="442661"/>
          </a:xfrm>
        </p:spPr>
        <p:txBody>
          <a:bodyPr anchor="b">
            <a:normAutofit/>
          </a:bodyPr>
          <a:lstStyle>
            <a:lvl1pPr marL="0" indent="0">
              <a:buNone/>
              <a:defRPr sz="1900" b="0">
                <a:solidFill>
                  <a:schemeClr val="bg1"/>
                </a:solidFill>
              </a:defRPr>
            </a:lvl1pPr>
          </a:lstStyle>
          <a:p>
            <a:pPr lvl="0"/>
            <a:r>
              <a:rPr lang="en-US" dirty="0"/>
              <a:t>CLICK TO ADD TAG LINE OR BEGINNING OF TITLE</a:t>
            </a:r>
            <a:endParaRPr lang="en-GB" dirty="0"/>
          </a:p>
        </p:txBody>
      </p:sp>
      <p:sp>
        <p:nvSpPr>
          <p:cNvPr id="11" name="Text Placeholder 10"/>
          <p:cNvSpPr>
            <a:spLocks noGrp="1"/>
          </p:cNvSpPr>
          <p:nvPr>
            <p:ph type="body" sz="quarter" idx="14"/>
          </p:nvPr>
        </p:nvSpPr>
        <p:spPr>
          <a:xfrm>
            <a:off x="234000" y="1388443"/>
            <a:ext cx="8652825" cy="264300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22" name="Picture 21" descr="IPSOS_GAMECHANGERS_blue.png"/>
          <p:cNvPicPr>
            <a:picLocks noChangeAspect="1"/>
          </p:cNvPicPr>
          <p:nvPr userDrawn="1"/>
        </p:nvPicPr>
        <p:blipFill rotWithShape="1">
          <a:blip r:embed="rId2" cstate="print">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rcRect t="14610" r="22774"/>
          <a:stretch/>
        </p:blipFill>
        <p:spPr>
          <a:xfrm>
            <a:off x="6965726" y="4658133"/>
            <a:ext cx="1380186" cy="277168"/>
          </a:xfrm>
          <a:prstGeom prst="rect">
            <a:avLst/>
          </a:prstGeom>
        </p:spPr>
      </p:pic>
      <p:sp>
        <p:nvSpPr>
          <p:cNvPr id="14" name="TextBox 13"/>
          <p:cNvSpPr txBox="1"/>
          <p:nvPr userDrawn="1"/>
        </p:nvSpPr>
        <p:spPr>
          <a:xfrm>
            <a:off x="239634" y="4686827"/>
            <a:ext cx="307188" cy="238005"/>
          </a:xfrm>
          <a:prstGeom prst="rect">
            <a:avLst/>
          </a:prstGeom>
        </p:spPr>
        <p:txBody>
          <a:bodyPr vert="horz" wrap="none" lIns="0" tIns="0" rIns="0" bIns="0" rtlCol="0" anchor="b">
            <a:normAutofit/>
          </a:bodyPr>
          <a:lstStyle/>
          <a:p>
            <a:pPr marL="0" algn="l" defTabSz="924282" rtl="0" eaLnBrk="1" latinLnBrk="0" hangingPunct="1">
              <a:lnSpc>
                <a:spcPct val="85000"/>
              </a:lnSpc>
              <a:spcBef>
                <a:spcPts val="204"/>
              </a:spcBef>
            </a:pPr>
            <a:fld id="{01990C03-C3A3-48FE-AF6D-3AE397C89625}" type="slidenum">
              <a:rPr lang="en-GB" sz="800" kern="1200" smtClean="0">
                <a:solidFill>
                  <a:schemeClr val="bg1"/>
                </a:solidFill>
                <a:latin typeface="+mn-lt"/>
                <a:ea typeface="+mn-ea"/>
                <a:cs typeface="+mn-cs"/>
              </a:rPr>
              <a:pPr marL="0" algn="l" defTabSz="924282" rtl="0" eaLnBrk="1" latinLnBrk="0" hangingPunct="1">
                <a:lnSpc>
                  <a:spcPct val="85000"/>
                </a:lnSpc>
                <a:spcBef>
                  <a:spcPts val="204"/>
                </a:spcBef>
              </a:pPr>
              <a:t>‹#›</a:t>
            </a:fld>
            <a:endParaRPr lang="en-GB" sz="800" kern="1200" dirty="0">
              <a:solidFill>
                <a:schemeClr val="bg1"/>
              </a:solidFill>
              <a:latin typeface="+mn-lt"/>
              <a:ea typeface="+mn-ea"/>
              <a:cs typeface="+mn-cs"/>
            </a:endParaRPr>
          </a:p>
        </p:txBody>
      </p:sp>
      <p:sp>
        <p:nvSpPr>
          <p:cNvPr id="15" name="TextBox 14"/>
          <p:cNvSpPr txBox="1"/>
          <p:nvPr userDrawn="1"/>
        </p:nvSpPr>
        <p:spPr>
          <a:xfrm>
            <a:off x="629736" y="4755925"/>
            <a:ext cx="691172" cy="168907"/>
          </a:xfrm>
          <a:prstGeom prst="rect">
            <a:avLst/>
          </a:prstGeom>
        </p:spPr>
        <p:txBody>
          <a:bodyPr vert="horz" wrap="none" lIns="0" tIns="0" rIns="0" bIns="0" rtlCol="0" anchor="b">
            <a:normAutofit/>
          </a:bodyPr>
          <a:lstStyle/>
          <a:p>
            <a:pPr marL="0" marR="0" indent="0" algn="l" defTabSz="924282" rtl="0" eaLnBrk="1" fontAlgn="auto" latinLnBrk="0" hangingPunct="1">
              <a:lnSpc>
                <a:spcPct val="85000"/>
              </a:lnSpc>
              <a:spcBef>
                <a:spcPts val="204"/>
              </a:spcBef>
              <a:spcAft>
                <a:spcPts val="0"/>
              </a:spcAft>
              <a:buClrTx/>
              <a:buSzTx/>
              <a:buFontTx/>
              <a:buNone/>
              <a:tabLst/>
              <a:defRPr/>
            </a:pPr>
            <a:r>
              <a:rPr lang="en-GB" sz="800" kern="1200" dirty="0">
                <a:solidFill>
                  <a:schemeClr val="bg1"/>
                </a:solidFill>
                <a:latin typeface="+mn-lt"/>
                <a:ea typeface="+mn-ea"/>
                <a:cs typeface="+mn-cs"/>
              </a:rPr>
              <a:t>© 2015 Ipsos.</a:t>
            </a:r>
            <a:endParaRPr lang="en-GB" sz="1200" dirty="0">
              <a:solidFill>
                <a:schemeClr val="bg1"/>
              </a:solidFill>
            </a:endParaRPr>
          </a:p>
        </p:txBody>
      </p:sp>
      <p:pic>
        <p:nvPicPr>
          <p:cNvPr id="16" name="Picture 15" descr="IPSOS_GAMECHANGERS_blue.png"/>
          <p:cNvPicPr>
            <a:picLocks noChangeAspect="1"/>
          </p:cNvPicPr>
          <p:nvPr userDrawn="1"/>
        </p:nvPicPr>
        <p:blipFill rotWithShape="1">
          <a:blip r:embed="rId4" cstate="print">
            <a:extLst>
              <a:ext uri="{28A0092B-C50C-407E-A947-70E740481C1C}">
                <a14:useLocalDpi xmlns:a14="http://schemas.microsoft.com/office/drawing/2010/main" val="0"/>
              </a:ext>
            </a:extLst>
          </a:blip>
          <a:srcRect l="78888" t="-9671" b="-1"/>
          <a:stretch/>
        </p:blipFill>
        <p:spPr>
          <a:xfrm>
            <a:off x="8521945" y="4594687"/>
            <a:ext cx="377327" cy="355982"/>
          </a:xfrm>
          <a:prstGeom prst="rect">
            <a:avLst/>
          </a:prstGeom>
        </p:spPr>
      </p:pic>
      <p:pic>
        <p:nvPicPr>
          <p:cNvPr id="9" name="Picture 24"/>
          <p:cNvPicPr>
            <a:picLocks noChangeAspect="1" noChangeArrowheads="1"/>
          </p:cNvPicPr>
          <p:nvPr userDrawn="1"/>
        </p:nvPicPr>
        <p:blipFill>
          <a:blip r:embed="rId5" cstate="print">
            <a:biLevel thresh="25000"/>
            <a:extLst>
              <a:ext uri="{28A0092B-C50C-407E-A947-70E740481C1C}">
                <a14:useLocalDpi xmlns:a14="http://schemas.microsoft.com/office/drawing/2010/main" val="0"/>
              </a:ext>
            </a:extLst>
          </a:blip>
          <a:srcRect/>
          <a:stretch>
            <a:fillRect/>
          </a:stretch>
        </p:blipFill>
        <p:spPr bwMode="auto">
          <a:xfrm>
            <a:off x="7018020" y="213178"/>
            <a:ext cx="1888872" cy="21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538177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Fill2_Bullets Only">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000" y="643468"/>
            <a:ext cx="8654595" cy="461548"/>
          </a:xfrm>
        </p:spPr>
        <p:txBody>
          <a:bodyPr/>
          <a:lstStyle>
            <a:lvl1pPr>
              <a:defRPr>
                <a:solidFill>
                  <a:schemeClr val="bg1"/>
                </a:solidFill>
              </a:defRPr>
            </a:lvl1pPr>
          </a:lstStyle>
          <a:p>
            <a:r>
              <a:rPr lang="en-US" dirty="0"/>
              <a:t>Click to add emphasis part of title</a:t>
            </a:r>
          </a:p>
        </p:txBody>
      </p:sp>
      <p:sp>
        <p:nvSpPr>
          <p:cNvPr id="8" name="Text Placeholder 7"/>
          <p:cNvSpPr>
            <a:spLocks noGrp="1"/>
          </p:cNvSpPr>
          <p:nvPr>
            <p:ph type="body" sz="quarter" idx="13" hasCustomPrompt="1"/>
          </p:nvPr>
        </p:nvSpPr>
        <p:spPr>
          <a:xfrm>
            <a:off x="234000" y="248323"/>
            <a:ext cx="6725791" cy="442661"/>
          </a:xfrm>
        </p:spPr>
        <p:txBody>
          <a:bodyPr anchor="b">
            <a:normAutofit/>
          </a:bodyPr>
          <a:lstStyle>
            <a:lvl1pPr marL="0" indent="0">
              <a:buNone/>
              <a:defRPr sz="1900" b="0">
                <a:solidFill>
                  <a:schemeClr val="bg1"/>
                </a:solidFill>
              </a:defRPr>
            </a:lvl1pPr>
          </a:lstStyle>
          <a:p>
            <a:pPr lvl="0"/>
            <a:r>
              <a:rPr lang="en-US" dirty="0"/>
              <a:t>CLICK TO ADD TAG LINE OR BEGINNING OF TITLE</a:t>
            </a:r>
            <a:endParaRPr lang="en-GB" dirty="0"/>
          </a:p>
        </p:txBody>
      </p:sp>
      <p:pic>
        <p:nvPicPr>
          <p:cNvPr id="22" name="Picture 21" descr="IPSOS_GAMECHANGERS_blue.png"/>
          <p:cNvPicPr>
            <a:picLocks noChangeAspect="1"/>
          </p:cNvPicPr>
          <p:nvPr userDrawn="1"/>
        </p:nvPicPr>
        <p:blipFill rotWithShape="1">
          <a:blip r:embed="rId2" cstate="print">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rcRect t="14610" r="22774"/>
          <a:stretch/>
        </p:blipFill>
        <p:spPr>
          <a:xfrm>
            <a:off x="6965726" y="4658133"/>
            <a:ext cx="1380186" cy="277168"/>
          </a:xfrm>
          <a:prstGeom prst="rect">
            <a:avLst/>
          </a:prstGeom>
        </p:spPr>
      </p:pic>
      <p:sp>
        <p:nvSpPr>
          <p:cNvPr id="14" name="TextBox 13"/>
          <p:cNvSpPr txBox="1"/>
          <p:nvPr userDrawn="1"/>
        </p:nvSpPr>
        <p:spPr>
          <a:xfrm>
            <a:off x="239634" y="4686827"/>
            <a:ext cx="307188" cy="238005"/>
          </a:xfrm>
          <a:prstGeom prst="rect">
            <a:avLst/>
          </a:prstGeom>
        </p:spPr>
        <p:txBody>
          <a:bodyPr vert="horz" wrap="none" lIns="0" tIns="0" rIns="0" bIns="0" rtlCol="0" anchor="b">
            <a:normAutofit/>
          </a:bodyPr>
          <a:lstStyle/>
          <a:p>
            <a:pPr marL="0" algn="l" defTabSz="924282" rtl="0" eaLnBrk="1" latinLnBrk="0" hangingPunct="1">
              <a:lnSpc>
                <a:spcPct val="85000"/>
              </a:lnSpc>
              <a:spcBef>
                <a:spcPts val="204"/>
              </a:spcBef>
            </a:pPr>
            <a:fld id="{01990C03-C3A3-48FE-AF6D-3AE397C89625}" type="slidenum">
              <a:rPr lang="en-GB" sz="800" kern="1200" smtClean="0">
                <a:solidFill>
                  <a:schemeClr val="bg1"/>
                </a:solidFill>
                <a:latin typeface="+mn-lt"/>
                <a:ea typeface="+mn-ea"/>
                <a:cs typeface="+mn-cs"/>
              </a:rPr>
              <a:pPr marL="0" algn="l" defTabSz="924282" rtl="0" eaLnBrk="1" latinLnBrk="0" hangingPunct="1">
                <a:lnSpc>
                  <a:spcPct val="85000"/>
                </a:lnSpc>
                <a:spcBef>
                  <a:spcPts val="204"/>
                </a:spcBef>
              </a:pPr>
              <a:t>‹#›</a:t>
            </a:fld>
            <a:endParaRPr lang="en-GB" sz="800" kern="1200" dirty="0">
              <a:solidFill>
                <a:schemeClr val="bg1"/>
              </a:solidFill>
              <a:latin typeface="+mn-lt"/>
              <a:ea typeface="+mn-ea"/>
              <a:cs typeface="+mn-cs"/>
            </a:endParaRPr>
          </a:p>
        </p:txBody>
      </p:sp>
      <p:sp>
        <p:nvSpPr>
          <p:cNvPr id="15" name="TextBox 14"/>
          <p:cNvSpPr txBox="1"/>
          <p:nvPr userDrawn="1"/>
        </p:nvSpPr>
        <p:spPr>
          <a:xfrm>
            <a:off x="629736" y="4755925"/>
            <a:ext cx="691172" cy="168907"/>
          </a:xfrm>
          <a:prstGeom prst="rect">
            <a:avLst/>
          </a:prstGeom>
        </p:spPr>
        <p:txBody>
          <a:bodyPr vert="horz" wrap="none" lIns="0" tIns="0" rIns="0" bIns="0" rtlCol="0" anchor="b">
            <a:normAutofit/>
          </a:bodyPr>
          <a:lstStyle/>
          <a:p>
            <a:pPr marL="0" marR="0" indent="0" algn="l" defTabSz="924282" rtl="0" eaLnBrk="1" fontAlgn="auto" latinLnBrk="0" hangingPunct="1">
              <a:lnSpc>
                <a:spcPct val="85000"/>
              </a:lnSpc>
              <a:spcBef>
                <a:spcPts val="204"/>
              </a:spcBef>
              <a:spcAft>
                <a:spcPts val="0"/>
              </a:spcAft>
              <a:buClrTx/>
              <a:buSzTx/>
              <a:buFontTx/>
              <a:buNone/>
              <a:tabLst/>
              <a:defRPr/>
            </a:pPr>
            <a:r>
              <a:rPr lang="en-GB" sz="800" kern="1200" dirty="0">
                <a:solidFill>
                  <a:schemeClr val="bg1"/>
                </a:solidFill>
                <a:latin typeface="+mn-lt"/>
                <a:ea typeface="+mn-ea"/>
                <a:cs typeface="+mn-cs"/>
              </a:rPr>
              <a:t>© 2015 Ipsos.</a:t>
            </a:r>
            <a:endParaRPr lang="en-GB" sz="1200" dirty="0">
              <a:solidFill>
                <a:schemeClr val="bg1"/>
              </a:solidFill>
            </a:endParaRPr>
          </a:p>
        </p:txBody>
      </p:sp>
      <p:pic>
        <p:nvPicPr>
          <p:cNvPr id="16" name="Picture 15" descr="IPSOS_GAMECHANGERS_blue.png"/>
          <p:cNvPicPr>
            <a:picLocks noChangeAspect="1"/>
          </p:cNvPicPr>
          <p:nvPr userDrawn="1"/>
        </p:nvPicPr>
        <p:blipFill rotWithShape="1">
          <a:blip r:embed="rId4" cstate="print">
            <a:extLst>
              <a:ext uri="{28A0092B-C50C-407E-A947-70E740481C1C}">
                <a14:useLocalDpi xmlns:a14="http://schemas.microsoft.com/office/drawing/2010/main" val="0"/>
              </a:ext>
            </a:extLst>
          </a:blip>
          <a:srcRect l="78888" t="-9671" b="-1"/>
          <a:stretch/>
        </p:blipFill>
        <p:spPr>
          <a:xfrm>
            <a:off x="8521945" y="4594687"/>
            <a:ext cx="377327" cy="355982"/>
          </a:xfrm>
          <a:prstGeom prst="rect">
            <a:avLst/>
          </a:prstGeom>
        </p:spPr>
      </p:pic>
      <p:sp>
        <p:nvSpPr>
          <p:cNvPr id="12" name="Text Placeholder 4"/>
          <p:cNvSpPr>
            <a:spLocks noGrp="1"/>
          </p:cNvSpPr>
          <p:nvPr>
            <p:ph type="body" sz="quarter" idx="14" hasCustomPrompt="1"/>
          </p:nvPr>
        </p:nvSpPr>
        <p:spPr>
          <a:xfrm>
            <a:off x="233363" y="1399203"/>
            <a:ext cx="8653462" cy="2639397"/>
          </a:xfrm>
        </p:spPr>
        <p:txBody>
          <a:bodyPr/>
          <a:lstStyle>
            <a:lvl1pPr marL="176213" indent="-176213">
              <a:lnSpc>
                <a:spcPct val="100000"/>
              </a:lnSpc>
              <a:spcBef>
                <a:spcPts val="300"/>
              </a:spcBef>
              <a:spcAft>
                <a:spcPts val="300"/>
              </a:spcAft>
              <a:buFont typeface="Arial" panose="020B0604020202020204" pitchFamily="34" charset="0"/>
              <a:buChar char="•"/>
              <a:defRPr sz="1200" cap="none">
                <a:solidFill>
                  <a:schemeClr val="bg1"/>
                </a:solidFill>
              </a:defRPr>
            </a:lvl1pPr>
            <a:lvl2pPr marL="476250" indent="-166688">
              <a:lnSpc>
                <a:spcPct val="100000"/>
              </a:lnSpc>
              <a:spcBef>
                <a:spcPts val="300"/>
              </a:spcBef>
              <a:spcAft>
                <a:spcPts val="300"/>
              </a:spcAft>
              <a:buFont typeface="Arial" panose="020B0604020202020204" pitchFamily="34" charset="0"/>
              <a:buChar char="–"/>
              <a:tabLst/>
              <a:defRPr sz="1200">
                <a:solidFill>
                  <a:schemeClr val="bg1"/>
                </a:solidFill>
              </a:defRPr>
            </a:lvl2pPr>
            <a:lvl3pPr marL="692150" indent="-177800">
              <a:lnSpc>
                <a:spcPct val="100000"/>
              </a:lnSpc>
              <a:spcBef>
                <a:spcPts val="300"/>
              </a:spcBef>
              <a:spcAft>
                <a:spcPts val="300"/>
              </a:spcAft>
              <a:buSzPct val="85000"/>
              <a:buFont typeface="Arial" panose="020B0604020202020204" pitchFamily="34" charset="0"/>
              <a:buChar char="•"/>
              <a:defRPr sz="1200">
                <a:solidFill>
                  <a:schemeClr val="bg1"/>
                </a:solidFill>
              </a:defRPr>
            </a:lvl3pPr>
            <a:lvl5pPr marL="968375" indent="-174625">
              <a:lnSpc>
                <a:spcPct val="100000"/>
              </a:lnSpc>
              <a:spcBef>
                <a:spcPts val="300"/>
              </a:spcBef>
              <a:spcAft>
                <a:spcPts val="300"/>
              </a:spcAft>
              <a:buSzPct val="85000"/>
              <a:buFont typeface="Arial" panose="020B0604020202020204" pitchFamily="34" charset="0"/>
              <a:buChar char="-"/>
              <a:defRPr sz="1200">
                <a:solidFill>
                  <a:schemeClr val="bg1"/>
                </a:solidFill>
              </a:defRPr>
            </a:lvl5pPr>
          </a:lstStyle>
          <a:p>
            <a:pPr lvl="0"/>
            <a:r>
              <a:rPr lang="en-US" dirty="0"/>
              <a:t>First level bullet</a:t>
            </a:r>
          </a:p>
          <a:p>
            <a:pPr lvl="1"/>
            <a:r>
              <a:rPr lang="en-US" dirty="0"/>
              <a:t>Second level</a:t>
            </a:r>
          </a:p>
          <a:p>
            <a:pPr lvl="2"/>
            <a:r>
              <a:rPr lang="en-US" dirty="0"/>
              <a:t>Third level</a:t>
            </a:r>
          </a:p>
          <a:p>
            <a:pPr lvl="4"/>
            <a:r>
              <a:rPr lang="en-US" dirty="0"/>
              <a:t>Fourth level</a:t>
            </a:r>
            <a:endParaRPr lang="en-GB" dirty="0"/>
          </a:p>
        </p:txBody>
      </p:sp>
      <p:pic>
        <p:nvPicPr>
          <p:cNvPr id="9" name="Picture 24"/>
          <p:cNvPicPr>
            <a:picLocks noChangeAspect="1" noChangeArrowheads="1"/>
          </p:cNvPicPr>
          <p:nvPr userDrawn="1"/>
        </p:nvPicPr>
        <p:blipFill>
          <a:blip r:embed="rId5" cstate="print">
            <a:biLevel thresh="25000"/>
            <a:extLst>
              <a:ext uri="{28A0092B-C50C-407E-A947-70E740481C1C}">
                <a14:useLocalDpi xmlns:a14="http://schemas.microsoft.com/office/drawing/2010/main" val="0"/>
              </a:ext>
            </a:extLst>
          </a:blip>
          <a:srcRect/>
          <a:stretch>
            <a:fillRect/>
          </a:stretch>
        </p:blipFill>
        <p:spPr bwMode="auto">
          <a:xfrm>
            <a:off x="7018020" y="213178"/>
            <a:ext cx="1888872" cy="21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182668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3_Main Title - 1/3 Image">
    <p:spTree>
      <p:nvGrpSpPr>
        <p:cNvPr id="1" name=""/>
        <p:cNvGrpSpPr/>
        <p:nvPr/>
      </p:nvGrpSpPr>
      <p:grpSpPr>
        <a:xfrm>
          <a:off x="0" y="0"/>
          <a:ext cx="0" cy="0"/>
          <a:chOff x="0" y="0"/>
          <a:chExt cx="0" cy="0"/>
        </a:xfrm>
      </p:grpSpPr>
      <p:sp>
        <p:nvSpPr>
          <p:cNvPr id="5" name="Picture Placeholder 4"/>
          <p:cNvSpPr>
            <a:spLocks noGrp="1"/>
          </p:cNvSpPr>
          <p:nvPr>
            <p:ph type="pic" sz="quarter" idx="16"/>
          </p:nvPr>
        </p:nvSpPr>
        <p:spPr>
          <a:xfrm>
            <a:off x="-1" y="-8966"/>
            <a:ext cx="3740523" cy="5152466"/>
          </a:xfrm>
          <a:custGeom>
            <a:avLst/>
            <a:gdLst>
              <a:gd name="connsiteX0" fmla="*/ 0 w 4000500"/>
              <a:gd name="connsiteY0" fmla="*/ 0 h 5143500"/>
              <a:gd name="connsiteX1" fmla="*/ 4000500 w 4000500"/>
              <a:gd name="connsiteY1" fmla="*/ 0 h 5143500"/>
              <a:gd name="connsiteX2" fmla="*/ 4000500 w 4000500"/>
              <a:gd name="connsiteY2" fmla="*/ 5143500 h 5143500"/>
              <a:gd name="connsiteX3" fmla="*/ 0 w 4000500"/>
              <a:gd name="connsiteY3" fmla="*/ 5143500 h 5143500"/>
              <a:gd name="connsiteX4" fmla="*/ 0 w 4000500"/>
              <a:gd name="connsiteY4" fmla="*/ 0 h 5143500"/>
              <a:gd name="connsiteX0" fmla="*/ 0 w 4000500"/>
              <a:gd name="connsiteY0" fmla="*/ 0 h 5143500"/>
              <a:gd name="connsiteX1" fmla="*/ 432547 w 4000500"/>
              <a:gd name="connsiteY1" fmla="*/ 8964 h 5143500"/>
              <a:gd name="connsiteX2" fmla="*/ 4000500 w 4000500"/>
              <a:gd name="connsiteY2" fmla="*/ 5143500 h 5143500"/>
              <a:gd name="connsiteX3" fmla="*/ 0 w 4000500"/>
              <a:gd name="connsiteY3" fmla="*/ 5143500 h 5143500"/>
              <a:gd name="connsiteX4" fmla="*/ 0 w 4000500"/>
              <a:gd name="connsiteY4" fmla="*/ 0 h 5143500"/>
              <a:gd name="connsiteX0" fmla="*/ 0 w 3740523"/>
              <a:gd name="connsiteY0" fmla="*/ 0 h 5143500"/>
              <a:gd name="connsiteX1" fmla="*/ 432547 w 3740523"/>
              <a:gd name="connsiteY1" fmla="*/ 8964 h 5143500"/>
              <a:gd name="connsiteX2" fmla="*/ 3740523 w 3740523"/>
              <a:gd name="connsiteY2" fmla="*/ 5143500 h 5143500"/>
              <a:gd name="connsiteX3" fmla="*/ 0 w 3740523"/>
              <a:gd name="connsiteY3" fmla="*/ 5143500 h 5143500"/>
              <a:gd name="connsiteX4" fmla="*/ 0 w 3740523"/>
              <a:gd name="connsiteY4" fmla="*/ 0 h 5143500"/>
              <a:gd name="connsiteX0" fmla="*/ 0 w 3740523"/>
              <a:gd name="connsiteY0" fmla="*/ 0 h 5143500"/>
              <a:gd name="connsiteX1" fmla="*/ 441511 w 3740523"/>
              <a:gd name="connsiteY1" fmla="*/ 17929 h 5143500"/>
              <a:gd name="connsiteX2" fmla="*/ 3740523 w 3740523"/>
              <a:gd name="connsiteY2" fmla="*/ 5143500 h 5143500"/>
              <a:gd name="connsiteX3" fmla="*/ 0 w 3740523"/>
              <a:gd name="connsiteY3" fmla="*/ 5143500 h 5143500"/>
              <a:gd name="connsiteX4" fmla="*/ 0 w 3740523"/>
              <a:gd name="connsiteY4" fmla="*/ 0 h 5143500"/>
              <a:gd name="connsiteX0" fmla="*/ 0 w 3740523"/>
              <a:gd name="connsiteY0" fmla="*/ 8966 h 5152466"/>
              <a:gd name="connsiteX1" fmla="*/ 441511 w 3740523"/>
              <a:gd name="connsiteY1" fmla="*/ 0 h 5152466"/>
              <a:gd name="connsiteX2" fmla="*/ 3740523 w 3740523"/>
              <a:gd name="connsiteY2" fmla="*/ 5152466 h 5152466"/>
              <a:gd name="connsiteX3" fmla="*/ 0 w 3740523"/>
              <a:gd name="connsiteY3" fmla="*/ 5152466 h 5152466"/>
              <a:gd name="connsiteX4" fmla="*/ 0 w 3740523"/>
              <a:gd name="connsiteY4" fmla="*/ 8966 h 51524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0523" h="5152466">
                <a:moveTo>
                  <a:pt x="0" y="8966"/>
                </a:moveTo>
                <a:lnTo>
                  <a:pt x="441511" y="0"/>
                </a:lnTo>
                <a:lnTo>
                  <a:pt x="3740523" y="5152466"/>
                </a:lnTo>
                <a:lnTo>
                  <a:pt x="0" y="5152466"/>
                </a:lnTo>
                <a:lnTo>
                  <a:pt x="0" y="8966"/>
                </a:lnTo>
                <a:close/>
              </a:path>
            </a:pathLst>
          </a:custGeom>
        </p:spPr>
        <p:txBody>
          <a:bodyPr/>
          <a:lstStyle/>
          <a:p>
            <a:r>
              <a:rPr lang="en-US"/>
              <a:t>Click icon to add picture</a:t>
            </a:r>
            <a:endParaRPr lang="en-GB"/>
          </a:p>
        </p:txBody>
      </p:sp>
      <p:sp>
        <p:nvSpPr>
          <p:cNvPr id="2" name="Title 1"/>
          <p:cNvSpPr>
            <a:spLocks noGrp="1"/>
          </p:cNvSpPr>
          <p:nvPr>
            <p:ph type="ctrTitle" hasCustomPrompt="1"/>
          </p:nvPr>
        </p:nvSpPr>
        <p:spPr>
          <a:xfrm>
            <a:off x="4176000" y="2152234"/>
            <a:ext cx="4699059" cy="508645"/>
          </a:xfrm>
        </p:spPr>
        <p:txBody>
          <a:bodyPr anchor="ctr"/>
          <a:lstStyle>
            <a:lvl1pPr>
              <a:defRPr sz="3700" baseline="0"/>
            </a:lvl1pPr>
          </a:lstStyle>
          <a:p>
            <a:r>
              <a:rPr lang="en-US" dirty="0"/>
              <a:t>Impact word(s)</a:t>
            </a:r>
          </a:p>
        </p:txBody>
      </p:sp>
      <p:sp>
        <p:nvSpPr>
          <p:cNvPr id="3" name="Subtitle 2"/>
          <p:cNvSpPr>
            <a:spLocks noGrp="1"/>
          </p:cNvSpPr>
          <p:nvPr>
            <p:ph type="subTitle" idx="1" hasCustomPrompt="1"/>
          </p:nvPr>
        </p:nvSpPr>
        <p:spPr>
          <a:xfrm>
            <a:off x="4176000" y="2864332"/>
            <a:ext cx="4699059" cy="1332300"/>
          </a:xfrm>
        </p:spPr>
        <p:txBody>
          <a:bodyPr/>
          <a:lstStyle>
            <a:lvl1pPr marL="0" indent="0" algn="l">
              <a:buNone/>
              <a:defRPr baseline="0">
                <a:solidFill>
                  <a:schemeClr val="bg2">
                    <a:lumMod val="75000"/>
                  </a:schemeClr>
                </a:solidFill>
              </a:defRPr>
            </a:lvl1pPr>
            <a:lvl2pPr marL="3240" indent="0" algn="l">
              <a:spcBef>
                <a:spcPts val="0"/>
              </a:spcBef>
              <a:buNone/>
              <a:tabLst/>
              <a:defRPr baseline="0">
                <a:solidFill>
                  <a:schemeClr val="bg2">
                    <a:lumMod val="75000"/>
                  </a:schemeClr>
                </a:solidFill>
              </a:defRPr>
            </a:lvl2pPr>
            <a:lvl3pPr marL="924282" indent="0" algn="ctr">
              <a:buNone/>
              <a:defRPr>
                <a:solidFill>
                  <a:schemeClr val="tx1">
                    <a:tint val="75000"/>
                  </a:schemeClr>
                </a:solidFill>
              </a:defRPr>
            </a:lvl3pPr>
            <a:lvl4pPr marL="1386422" indent="0" algn="ctr">
              <a:buNone/>
              <a:defRPr>
                <a:solidFill>
                  <a:schemeClr val="tx1">
                    <a:tint val="75000"/>
                  </a:schemeClr>
                </a:solidFill>
              </a:defRPr>
            </a:lvl4pPr>
            <a:lvl5pPr marL="1848564" indent="0" algn="ctr">
              <a:buNone/>
              <a:defRPr>
                <a:solidFill>
                  <a:schemeClr val="tx1">
                    <a:tint val="75000"/>
                  </a:schemeClr>
                </a:solidFill>
              </a:defRPr>
            </a:lvl5pPr>
            <a:lvl6pPr marL="2310704" indent="0" algn="ctr">
              <a:buNone/>
              <a:defRPr>
                <a:solidFill>
                  <a:schemeClr val="tx1">
                    <a:tint val="75000"/>
                  </a:schemeClr>
                </a:solidFill>
              </a:defRPr>
            </a:lvl6pPr>
            <a:lvl7pPr marL="2772846" indent="0" algn="ctr">
              <a:buNone/>
              <a:defRPr>
                <a:solidFill>
                  <a:schemeClr val="tx1">
                    <a:tint val="75000"/>
                  </a:schemeClr>
                </a:solidFill>
              </a:defRPr>
            </a:lvl7pPr>
            <a:lvl8pPr marL="3234986" indent="0" algn="ctr">
              <a:buNone/>
              <a:defRPr>
                <a:solidFill>
                  <a:schemeClr val="tx1">
                    <a:tint val="75000"/>
                  </a:schemeClr>
                </a:solidFill>
              </a:defRPr>
            </a:lvl8pPr>
            <a:lvl9pPr marL="3697126" indent="0" algn="ctr">
              <a:buNone/>
              <a:defRPr>
                <a:solidFill>
                  <a:schemeClr val="tx1">
                    <a:tint val="75000"/>
                  </a:schemeClr>
                </a:solidFill>
              </a:defRPr>
            </a:lvl9pPr>
          </a:lstStyle>
          <a:p>
            <a:r>
              <a:rPr lang="en-US" dirty="0"/>
              <a:t>Presenter Name</a:t>
            </a:r>
          </a:p>
          <a:p>
            <a:pPr lvl="1"/>
            <a:r>
              <a:rPr lang="en-US" dirty="0"/>
              <a:t>Job title, date, or other relevant presenter info</a:t>
            </a:r>
          </a:p>
        </p:txBody>
      </p:sp>
      <p:sp>
        <p:nvSpPr>
          <p:cNvPr id="20" name="Text Placeholder 19"/>
          <p:cNvSpPr>
            <a:spLocks noGrp="1"/>
          </p:cNvSpPr>
          <p:nvPr>
            <p:ph type="body" sz="quarter" idx="13" hasCustomPrompt="1"/>
          </p:nvPr>
        </p:nvSpPr>
        <p:spPr>
          <a:xfrm>
            <a:off x="4176000" y="1389063"/>
            <a:ext cx="4699059" cy="637454"/>
          </a:xfrm>
        </p:spPr>
        <p:txBody>
          <a:bodyPr anchor="b">
            <a:normAutofit/>
          </a:bodyPr>
          <a:lstStyle>
            <a:lvl1pPr>
              <a:defRPr sz="2200" b="0" cap="none" baseline="0">
                <a:solidFill>
                  <a:schemeClr val="bg2"/>
                </a:solidFill>
              </a:defRPr>
            </a:lvl1pPr>
          </a:lstStyle>
          <a:p>
            <a:pPr lvl="0"/>
            <a:r>
              <a:rPr lang="en-US" dirty="0"/>
              <a:t>Full presentation title</a:t>
            </a:r>
            <a:endParaRPr lang="en-GB" dirty="0"/>
          </a:p>
        </p:txBody>
      </p:sp>
      <p:sp>
        <p:nvSpPr>
          <p:cNvPr id="7" name="Picture Placeholder 6"/>
          <p:cNvSpPr>
            <a:spLocks noGrp="1"/>
          </p:cNvSpPr>
          <p:nvPr>
            <p:ph type="pic" sz="quarter" idx="15" hasCustomPrompt="1"/>
          </p:nvPr>
        </p:nvSpPr>
        <p:spPr>
          <a:xfrm>
            <a:off x="7689036" y="672878"/>
            <a:ext cx="1165276" cy="633412"/>
          </a:xfrm>
          <a:solidFill>
            <a:schemeClr val="bg1"/>
          </a:solidFill>
        </p:spPr>
        <p:txBody>
          <a:bodyPr/>
          <a:lstStyle>
            <a:lvl1pPr algn="ctr">
              <a:defRPr sz="1400"/>
            </a:lvl1pPr>
          </a:lstStyle>
          <a:p>
            <a:r>
              <a:rPr lang="en-GB" dirty="0"/>
              <a:t>Client Logo</a:t>
            </a:r>
            <a:br>
              <a:rPr lang="en-GB" dirty="0"/>
            </a:br>
            <a:r>
              <a:rPr lang="en-GB" dirty="0"/>
              <a:t>(delete if unused)</a:t>
            </a:r>
          </a:p>
        </p:txBody>
      </p:sp>
      <p:sp>
        <p:nvSpPr>
          <p:cNvPr id="11" name="Slide Number Placeholder 5"/>
          <p:cNvSpPr>
            <a:spLocks noGrp="1"/>
          </p:cNvSpPr>
          <p:nvPr>
            <p:ph type="sldNum" sz="quarter" idx="12"/>
          </p:nvPr>
        </p:nvSpPr>
        <p:spPr>
          <a:xfrm>
            <a:off x="247311" y="4627422"/>
            <a:ext cx="560381" cy="260192"/>
          </a:xfrm>
          <a:prstGeom prst="rect">
            <a:avLst/>
          </a:prstGeom>
        </p:spPr>
        <p:txBody>
          <a:bodyPr lIns="0" tIns="0" rIns="0" bIns="0" anchor="b"/>
          <a:lstStyle>
            <a:lvl1pPr>
              <a:defRPr sz="800">
                <a:solidFill>
                  <a:schemeClr val="bg1">
                    <a:lumMod val="95000"/>
                  </a:schemeClr>
                </a:solidFill>
              </a:defRPr>
            </a:lvl1pPr>
          </a:lstStyle>
          <a:p>
            <a:fld id="{7F034911-0302-4AAB-AEF0-815419E29289}" type="slidenum">
              <a:rPr lang="en-US" smtClean="0"/>
              <a:pPr/>
              <a:t>‹#›</a:t>
            </a:fld>
            <a:endParaRPr lang="en-US"/>
          </a:p>
        </p:txBody>
      </p:sp>
      <p:sp>
        <p:nvSpPr>
          <p:cNvPr id="14" name="Footer Placeholder 10"/>
          <p:cNvSpPr>
            <a:spLocks noGrp="1"/>
          </p:cNvSpPr>
          <p:nvPr>
            <p:ph type="ftr" sz="quarter" idx="11"/>
          </p:nvPr>
        </p:nvSpPr>
        <p:spPr>
          <a:xfrm>
            <a:off x="4176000" y="4031450"/>
            <a:ext cx="4699059" cy="595972"/>
          </a:xfrm>
          <a:prstGeom prst="rect">
            <a:avLst/>
          </a:prstGeom>
        </p:spPr>
        <p:txBody>
          <a:bodyPr lIns="0" tIns="0" rIns="0" bIns="0"/>
          <a:lstStyle>
            <a:lvl1pPr>
              <a:defRPr sz="1000">
                <a:solidFill>
                  <a:schemeClr val="accent4">
                    <a:lumMod val="75000"/>
                  </a:schemeClr>
                </a:solidFill>
              </a:defRPr>
            </a:lvl1pPr>
          </a:lstStyle>
          <a:p>
            <a:r>
              <a:rPr lang="en-GB" dirty="0"/>
              <a:t>© 2015 Ipsos.  All rights reserved. Contains Ipsos' Confidential and Proprietary information and may not be disclosed or reproduced without the prior written consent of Ipsos.</a:t>
            </a:r>
          </a:p>
        </p:txBody>
      </p:sp>
      <p:sp>
        <p:nvSpPr>
          <p:cNvPr id="21" name="TextBox 20"/>
          <p:cNvSpPr txBox="1"/>
          <p:nvPr userDrawn="1"/>
        </p:nvSpPr>
        <p:spPr>
          <a:xfrm>
            <a:off x="239634" y="4686827"/>
            <a:ext cx="307188" cy="238005"/>
          </a:xfrm>
          <a:prstGeom prst="rect">
            <a:avLst/>
          </a:prstGeom>
        </p:spPr>
        <p:txBody>
          <a:bodyPr vert="horz" wrap="none" lIns="0" tIns="0" rIns="0" bIns="0" rtlCol="0" anchor="b">
            <a:normAutofit/>
          </a:bodyPr>
          <a:lstStyle/>
          <a:p>
            <a:pPr>
              <a:lnSpc>
                <a:spcPct val="85000"/>
              </a:lnSpc>
              <a:spcBef>
                <a:spcPts val="204"/>
              </a:spcBef>
            </a:pPr>
            <a:fld id="{01990C03-C3A3-48FE-AF6D-3AE397C89625}" type="slidenum">
              <a:rPr lang="en-GB" sz="1000">
                <a:solidFill>
                  <a:schemeClr val="bg1"/>
                </a:solidFill>
              </a:rPr>
              <a:pPr>
                <a:lnSpc>
                  <a:spcPct val="85000"/>
                </a:lnSpc>
                <a:spcBef>
                  <a:spcPts val="204"/>
                </a:spcBef>
              </a:pPr>
              <a:t>‹#›</a:t>
            </a:fld>
            <a:endParaRPr lang="en-GB" sz="1000" dirty="0">
              <a:solidFill>
                <a:schemeClr val="bg1"/>
              </a:solidFill>
            </a:endParaRPr>
          </a:p>
        </p:txBody>
      </p:sp>
    </p:spTree>
    <p:extLst>
      <p:ext uri="{BB962C8B-B14F-4D97-AF65-F5344CB8AC3E}">
        <p14:creationId xmlns:p14="http://schemas.microsoft.com/office/powerpoint/2010/main" val="41753356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cSld name="1_Titles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000" y="643468"/>
            <a:ext cx="8646971" cy="461548"/>
          </a:xfrm>
        </p:spPr>
        <p:txBody>
          <a:bodyPr/>
          <a:lstStyle>
            <a:lvl1pPr>
              <a:defRPr baseline="0"/>
            </a:lvl1pPr>
          </a:lstStyle>
          <a:p>
            <a:r>
              <a:rPr lang="en-US" dirty="0"/>
              <a:t>Click to add emphasis part of title</a:t>
            </a:r>
          </a:p>
        </p:txBody>
      </p:sp>
      <p:sp>
        <p:nvSpPr>
          <p:cNvPr id="8" name="Text Placeholder 7"/>
          <p:cNvSpPr>
            <a:spLocks noGrp="1"/>
          </p:cNvSpPr>
          <p:nvPr>
            <p:ph type="body" sz="quarter" idx="13" hasCustomPrompt="1"/>
          </p:nvPr>
        </p:nvSpPr>
        <p:spPr>
          <a:xfrm>
            <a:off x="234000" y="248323"/>
            <a:ext cx="6718167" cy="442661"/>
          </a:xfrm>
        </p:spPr>
        <p:txBody>
          <a:bodyPr anchor="b">
            <a:noAutofit/>
          </a:bodyPr>
          <a:lstStyle>
            <a:lvl1pPr marL="0" indent="0">
              <a:buNone/>
              <a:defRPr sz="1900" b="0" baseline="0">
                <a:solidFill>
                  <a:schemeClr val="bg2"/>
                </a:solidFill>
              </a:defRPr>
            </a:lvl1pPr>
          </a:lstStyle>
          <a:p>
            <a:pPr lvl="0"/>
            <a:r>
              <a:rPr lang="en-US" dirty="0"/>
              <a:t>CLICK TO ADD TAG LINE OR BEGINNING OF TITLE</a:t>
            </a:r>
            <a:endParaRPr lang="en-GB" dirty="0"/>
          </a:p>
        </p:txBody>
      </p:sp>
      <p:sp>
        <p:nvSpPr>
          <p:cNvPr id="7" name="Text Placeholder 6"/>
          <p:cNvSpPr>
            <a:spLocks noGrp="1"/>
          </p:cNvSpPr>
          <p:nvPr>
            <p:ph type="body" sz="quarter" idx="16" hasCustomPrompt="1"/>
          </p:nvPr>
        </p:nvSpPr>
        <p:spPr>
          <a:xfrm>
            <a:off x="224598" y="4215715"/>
            <a:ext cx="6718075" cy="318287"/>
          </a:xfrm>
        </p:spPr>
        <p:txBody>
          <a:bodyPr anchor="b">
            <a:normAutofit/>
          </a:bodyPr>
          <a:lstStyle>
            <a:lvl1pPr algn="l">
              <a:lnSpc>
                <a:spcPct val="95000"/>
              </a:lnSpc>
              <a:spcBef>
                <a:spcPts val="204"/>
              </a:spcBef>
              <a:defRPr sz="1000" cap="none" baseline="0">
                <a:solidFill>
                  <a:schemeClr val="bg2">
                    <a:lumMod val="50000"/>
                  </a:schemeClr>
                </a:solidFill>
              </a:defRPr>
            </a:lvl1pPr>
          </a:lstStyle>
          <a:p>
            <a:pPr lvl="0"/>
            <a:r>
              <a:rPr lang="en-US" dirty="0"/>
              <a:t>Question and Base</a:t>
            </a:r>
            <a:endParaRPr lang="en-GB" dirty="0"/>
          </a:p>
        </p:txBody>
      </p:sp>
    </p:spTree>
    <p:extLst>
      <p:ext uri="{BB962C8B-B14F-4D97-AF65-F5344CB8AC3E}">
        <p14:creationId xmlns:p14="http://schemas.microsoft.com/office/powerpoint/2010/main" val="330606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ext &amp; Blin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add emphasis part of title</a:t>
            </a:r>
          </a:p>
        </p:txBody>
      </p:sp>
      <p:sp>
        <p:nvSpPr>
          <p:cNvPr id="8" name="Text Placeholder 7"/>
          <p:cNvSpPr>
            <a:spLocks noGrp="1"/>
          </p:cNvSpPr>
          <p:nvPr>
            <p:ph type="body" sz="quarter" idx="13" hasCustomPrompt="1"/>
          </p:nvPr>
        </p:nvSpPr>
        <p:spPr>
          <a:xfrm>
            <a:off x="232376" y="248323"/>
            <a:ext cx="6725791" cy="442661"/>
          </a:xfrm>
        </p:spPr>
        <p:txBody>
          <a:bodyPr anchor="b">
            <a:normAutofit/>
          </a:bodyPr>
          <a:lstStyle>
            <a:lvl1pPr marL="0" indent="0">
              <a:buNone/>
              <a:defRPr sz="1900" b="0">
                <a:solidFill>
                  <a:schemeClr val="bg2"/>
                </a:solidFill>
              </a:defRPr>
            </a:lvl1pPr>
          </a:lstStyle>
          <a:p>
            <a:pPr lvl="0"/>
            <a:r>
              <a:rPr lang="en-US" dirty="0"/>
              <a:t>CLICK TO ADD TAG LINE OR BEGINNING OF TITLE</a:t>
            </a:r>
            <a:endParaRPr lang="en-GB" dirty="0"/>
          </a:p>
        </p:txBody>
      </p:sp>
      <p:sp>
        <p:nvSpPr>
          <p:cNvPr id="11" name="Text Placeholder 10"/>
          <p:cNvSpPr>
            <a:spLocks noGrp="1"/>
          </p:cNvSpPr>
          <p:nvPr>
            <p:ph type="body" sz="quarter" idx="14"/>
          </p:nvPr>
        </p:nvSpPr>
        <p:spPr>
          <a:xfrm>
            <a:off x="247650" y="1388443"/>
            <a:ext cx="7870391" cy="2643008"/>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36" name="Group 35"/>
          <p:cNvGrpSpPr/>
          <p:nvPr userDrawn="1"/>
        </p:nvGrpSpPr>
        <p:grpSpPr>
          <a:xfrm>
            <a:off x="8252496" y="2571750"/>
            <a:ext cx="891505" cy="2571750"/>
            <a:chOff x="12130881" y="3781425"/>
            <a:chExt cx="1310482" cy="3781425"/>
          </a:xfrm>
        </p:grpSpPr>
        <p:sp>
          <p:nvSpPr>
            <p:cNvPr id="37" name="Oval 36"/>
            <p:cNvSpPr>
              <a:spLocks/>
            </p:cNvSpPr>
            <p:nvPr/>
          </p:nvSpPr>
          <p:spPr bwMode="auto">
            <a:xfrm rot="3900000" flipH="1">
              <a:off x="12448596" y="5001406"/>
              <a:ext cx="698400" cy="697635"/>
            </a:xfrm>
            <a:prstGeom prst="ellipse">
              <a:avLst/>
            </a:prstGeom>
            <a:solidFill>
              <a:schemeClr val="accent6"/>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38" name="Oval 37"/>
            <p:cNvSpPr/>
            <p:nvPr/>
          </p:nvSpPr>
          <p:spPr>
            <a:xfrm>
              <a:off x="12613164" y="4367456"/>
              <a:ext cx="411286" cy="41128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9" name="Oval 38"/>
            <p:cNvSpPr/>
            <p:nvPr/>
          </p:nvSpPr>
          <p:spPr>
            <a:xfrm>
              <a:off x="12346781" y="4200525"/>
              <a:ext cx="172831" cy="17283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0" name="Right Triangle 39"/>
            <p:cNvSpPr/>
            <p:nvPr/>
          </p:nvSpPr>
          <p:spPr>
            <a:xfrm flipH="1">
              <a:off x="12130881" y="3781425"/>
              <a:ext cx="1310482" cy="3781425"/>
            </a:xfrm>
            <a:prstGeom prst="rtTriangl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41" name="Picture 40" descr="IPSOS_GAMECHANGERS_blue.png"/>
            <p:cNvPicPr>
              <a:picLocks noChangeAspect="1"/>
            </p:cNvPicPr>
            <p:nvPr/>
          </p:nvPicPr>
          <p:blipFill rotWithShape="1">
            <a:blip r:embed="rId2" cstate="print">
              <a:extLst>
                <a:ext uri="{28A0092B-C50C-407E-A947-70E740481C1C}">
                  <a14:useLocalDpi xmlns:a14="http://schemas.microsoft.com/office/drawing/2010/main" val="0"/>
                </a:ext>
              </a:extLst>
            </a:blip>
            <a:srcRect l="78888" t="-9671" b="-1"/>
            <a:stretch/>
          </p:blipFill>
          <p:spPr>
            <a:xfrm>
              <a:off x="12526963" y="6755928"/>
              <a:ext cx="554656" cy="523425"/>
            </a:xfrm>
            <a:prstGeom prst="rect">
              <a:avLst/>
            </a:prstGeom>
          </p:spPr>
        </p:pic>
        <p:sp>
          <p:nvSpPr>
            <p:cNvPr id="42" name="Oval 24"/>
            <p:cNvSpPr>
              <a:spLocks/>
            </p:cNvSpPr>
            <p:nvPr/>
          </p:nvSpPr>
          <p:spPr bwMode="auto">
            <a:xfrm rot="3900000" flipH="1">
              <a:off x="12429978" y="5491320"/>
              <a:ext cx="763902" cy="754332"/>
            </a:xfrm>
            <a:custGeom>
              <a:avLst/>
              <a:gdLst/>
              <a:ahLst/>
              <a:cxnLst/>
              <a:rect l="l" t="t" r="r" b="b"/>
              <a:pathLst>
                <a:path w="763902" h="754332">
                  <a:moveTo>
                    <a:pt x="763902" y="138227"/>
                  </a:moveTo>
                  <a:cubicBezTo>
                    <a:pt x="683802" y="52832"/>
                    <a:pt x="569760" y="0"/>
                    <a:pt x="443365" y="0"/>
                  </a:cubicBezTo>
                  <a:cubicBezTo>
                    <a:pt x="198502" y="0"/>
                    <a:pt x="-1" y="198284"/>
                    <a:pt x="0" y="442881"/>
                  </a:cubicBezTo>
                  <a:cubicBezTo>
                    <a:pt x="-1" y="564384"/>
                    <a:pt x="48982" y="674459"/>
                    <a:pt x="128444" y="754332"/>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GB" dirty="0"/>
            </a:p>
          </p:txBody>
        </p:sp>
      </p:grpSp>
    </p:spTree>
    <p:extLst>
      <p:ext uri="{BB962C8B-B14F-4D97-AF65-F5344CB8AC3E}">
        <p14:creationId xmlns:p14="http://schemas.microsoft.com/office/powerpoint/2010/main" val="3713217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iographi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000" y="643468"/>
            <a:ext cx="8646971" cy="461548"/>
          </a:xfrm>
        </p:spPr>
        <p:txBody>
          <a:bodyPr/>
          <a:lstStyle>
            <a:lvl1pPr>
              <a:defRPr baseline="0"/>
            </a:lvl1pPr>
          </a:lstStyle>
          <a:p>
            <a:r>
              <a:rPr lang="en-US" dirty="0"/>
              <a:t>Click to add emphasis part of title</a:t>
            </a:r>
          </a:p>
        </p:txBody>
      </p:sp>
      <p:sp>
        <p:nvSpPr>
          <p:cNvPr id="8" name="Text Placeholder 7"/>
          <p:cNvSpPr>
            <a:spLocks noGrp="1"/>
          </p:cNvSpPr>
          <p:nvPr>
            <p:ph type="body" sz="quarter" idx="13" hasCustomPrompt="1"/>
          </p:nvPr>
        </p:nvSpPr>
        <p:spPr>
          <a:xfrm>
            <a:off x="234000" y="243073"/>
            <a:ext cx="6718167" cy="442661"/>
          </a:xfrm>
        </p:spPr>
        <p:txBody>
          <a:bodyPr anchor="b">
            <a:normAutofit/>
          </a:bodyPr>
          <a:lstStyle>
            <a:lvl1pPr marL="0" indent="0">
              <a:buNone/>
              <a:defRPr sz="1900" b="0" baseline="0">
                <a:solidFill>
                  <a:schemeClr val="bg2"/>
                </a:solidFill>
              </a:defRPr>
            </a:lvl1pPr>
          </a:lstStyle>
          <a:p>
            <a:pPr lvl="0"/>
            <a:r>
              <a:rPr lang="en-US" dirty="0"/>
              <a:t>CLICK TO ADD TAG LINE OR BEGINNING OF TITLE</a:t>
            </a:r>
            <a:endParaRPr lang="en-GB" dirty="0"/>
          </a:p>
        </p:txBody>
      </p:sp>
      <p:sp>
        <p:nvSpPr>
          <p:cNvPr id="5" name="Content Placeholder 2"/>
          <p:cNvSpPr>
            <a:spLocks noGrp="1"/>
          </p:cNvSpPr>
          <p:nvPr>
            <p:ph idx="12" hasCustomPrompt="1"/>
          </p:nvPr>
        </p:nvSpPr>
        <p:spPr>
          <a:xfrm>
            <a:off x="947451" y="1239836"/>
            <a:ext cx="1941711" cy="578779"/>
          </a:xfrm>
          <a:prstGeom prst="rect">
            <a:avLst/>
          </a:prstGeom>
          <a:solidFill>
            <a:schemeClr val="accent6"/>
          </a:solidFill>
        </p:spPr>
        <p:txBody>
          <a:bodyPr lIns="90000" tIns="90000" rIns="90000" bIns="90000" anchor="ctr">
            <a:noAutofit/>
          </a:bodyPr>
          <a:lstStyle>
            <a:lvl1pPr marL="0" indent="0">
              <a:lnSpc>
                <a:spcPct val="100000"/>
              </a:lnSpc>
              <a:spcBef>
                <a:spcPts val="200"/>
              </a:spcBef>
              <a:spcAft>
                <a:spcPts val="0"/>
              </a:spcAft>
              <a:buNone/>
              <a:defRPr sz="1200" cap="none">
                <a:solidFill>
                  <a:schemeClr val="bg1"/>
                </a:solidFill>
              </a:defRPr>
            </a:lvl1pPr>
            <a:lvl2pPr marL="533400" indent="-285750">
              <a:defRPr>
                <a:solidFill>
                  <a:schemeClr val="bg1"/>
                </a:solidFill>
              </a:defRPr>
            </a:lvl2pPr>
            <a:lvl3pPr marL="898525" indent="-228600">
              <a:defRPr>
                <a:solidFill>
                  <a:schemeClr val="bg1"/>
                </a:solidFill>
              </a:defRPr>
            </a:lvl3pPr>
            <a:lvl4pPr marL="1257300" indent="-228600">
              <a:defRPr>
                <a:solidFill>
                  <a:schemeClr val="bg1"/>
                </a:solidFill>
              </a:defRPr>
            </a:lvl4pPr>
            <a:lvl5pPr marL="1612900" indent="-228600">
              <a:defRPr/>
            </a:lvl5pPr>
          </a:lstStyle>
          <a:p>
            <a:pPr lvl="0"/>
            <a:r>
              <a:rPr lang="en-US" dirty="0"/>
              <a:t>Click to edit master text styles</a:t>
            </a:r>
          </a:p>
        </p:txBody>
      </p:sp>
      <p:sp>
        <p:nvSpPr>
          <p:cNvPr id="10" name="Picture Placeholder 8"/>
          <p:cNvSpPr>
            <a:spLocks noGrp="1"/>
          </p:cNvSpPr>
          <p:nvPr>
            <p:ph type="pic" sz="quarter" idx="15" hasCustomPrompt="1"/>
          </p:nvPr>
        </p:nvSpPr>
        <p:spPr>
          <a:xfrm>
            <a:off x="262929" y="1239836"/>
            <a:ext cx="684522" cy="578779"/>
          </a:xfrm>
          <a:solidFill>
            <a:schemeClr val="bg1">
              <a:lumMod val="85000"/>
            </a:schemeClr>
          </a:solidFill>
        </p:spPr>
        <p:txBody>
          <a:bodyPr>
            <a:normAutofit/>
          </a:bodyPr>
          <a:lstStyle>
            <a:lvl1pPr marL="0" indent="0">
              <a:buNone/>
              <a:defRPr sz="1050" baseline="0"/>
            </a:lvl1pPr>
          </a:lstStyle>
          <a:p>
            <a:r>
              <a:rPr lang="en-GB" dirty="0"/>
              <a:t>Insert picture from file</a:t>
            </a:r>
          </a:p>
        </p:txBody>
      </p:sp>
      <p:sp>
        <p:nvSpPr>
          <p:cNvPr id="11" name="Picture Placeholder 8"/>
          <p:cNvSpPr>
            <a:spLocks noGrp="1"/>
          </p:cNvSpPr>
          <p:nvPr>
            <p:ph type="pic" sz="quarter" idx="18" hasCustomPrompt="1"/>
          </p:nvPr>
        </p:nvSpPr>
        <p:spPr>
          <a:xfrm>
            <a:off x="3196468" y="1239836"/>
            <a:ext cx="684522" cy="578779"/>
          </a:xfrm>
          <a:solidFill>
            <a:schemeClr val="bg1">
              <a:lumMod val="85000"/>
            </a:schemeClr>
          </a:solidFill>
        </p:spPr>
        <p:txBody>
          <a:bodyPr>
            <a:normAutofit/>
          </a:bodyPr>
          <a:lstStyle>
            <a:lvl1pPr marL="0" indent="0">
              <a:buNone/>
              <a:defRPr sz="1050" baseline="0"/>
            </a:lvl1pPr>
          </a:lstStyle>
          <a:p>
            <a:r>
              <a:rPr lang="en-GB" dirty="0"/>
              <a:t>Insert picture from file</a:t>
            </a:r>
          </a:p>
        </p:txBody>
      </p:sp>
      <p:sp>
        <p:nvSpPr>
          <p:cNvPr id="12" name="Picture Placeholder 8"/>
          <p:cNvSpPr>
            <a:spLocks noGrp="1"/>
          </p:cNvSpPr>
          <p:nvPr>
            <p:ph type="pic" sz="quarter" idx="19" hasCustomPrompt="1"/>
          </p:nvPr>
        </p:nvSpPr>
        <p:spPr>
          <a:xfrm>
            <a:off x="6147915" y="1239836"/>
            <a:ext cx="684522" cy="578779"/>
          </a:xfrm>
          <a:solidFill>
            <a:schemeClr val="bg1">
              <a:lumMod val="85000"/>
            </a:schemeClr>
          </a:solidFill>
        </p:spPr>
        <p:txBody>
          <a:bodyPr>
            <a:normAutofit/>
          </a:bodyPr>
          <a:lstStyle>
            <a:lvl1pPr marL="0" indent="0">
              <a:buNone/>
              <a:defRPr sz="1050" baseline="0"/>
            </a:lvl1pPr>
          </a:lstStyle>
          <a:p>
            <a:r>
              <a:rPr lang="en-GB" dirty="0"/>
              <a:t>Insert picture from file</a:t>
            </a:r>
          </a:p>
        </p:txBody>
      </p:sp>
      <p:sp>
        <p:nvSpPr>
          <p:cNvPr id="4" name="Text Placeholder 3"/>
          <p:cNvSpPr>
            <a:spLocks noGrp="1"/>
          </p:cNvSpPr>
          <p:nvPr>
            <p:ph type="body" sz="quarter" idx="20" hasCustomPrompt="1"/>
          </p:nvPr>
        </p:nvSpPr>
        <p:spPr>
          <a:xfrm>
            <a:off x="263525" y="1918036"/>
            <a:ext cx="2625725" cy="947738"/>
          </a:xfrm>
        </p:spPr>
        <p:txBody>
          <a:bodyPr>
            <a:noAutofit/>
          </a:bodyPr>
          <a:lstStyle>
            <a:lvl3pPr>
              <a:defRPr baseline="0"/>
            </a:lvl3pPr>
            <a:lvl4pPr>
              <a:defRPr baseline="0"/>
            </a:lvl4pPr>
            <a:lvl5pPr>
              <a:defRPr/>
            </a:lvl5pPr>
          </a:lstStyle>
          <a:p>
            <a:pPr lvl="2"/>
            <a:r>
              <a:rPr lang="en-US" dirty="0"/>
              <a:t>1st Level</a:t>
            </a:r>
          </a:p>
          <a:p>
            <a:pPr lvl="3"/>
            <a:r>
              <a:rPr lang="en-US" dirty="0"/>
              <a:t>2nd Level</a:t>
            </a:r>
          </a:p>
          <a:p>
            <a:pPr lvl="4"/>
            <a:r>
              <a:rPr lang="en-US" dirty="0"/>
              <a:t>3rd Level</a:t>
            </a:r>
            <a:endParaRPr lang="en-GB" dirty="0"/>
          </a:p>
        </p:txBody>
      </p:sp>
      <p:sp>
        <p:nvSpPr>
          <p:cNvPr id="13" name="Text Placeholder 3"/>
          <p:cNvSpPr>
            <a:spLocks noGrp="1"/>
          </p:cNvSpPr>
          <p:nvPr>
            <p:ph type="body" sz="quarter" idx="21" hasCustomPrompt="1"/>
          </p:nvPr>
        </p:nvSpPr>
        <p:spPr>
          <a:xfrm>
            <a:off x="3196468" y="1918036"/>
            <a:ext cx="2625725" cy="947738"/>
          </a:xfrm>
        </p:spPr>
        <p:txBody>
          <a:bodyPr>
            <a:noAutofit/>
          </a:bodyPr>
          <a:lstStyle>
            <a:lvl3pPr>
              <a:defRPr baseline="0"/>
            </a:lvl3pPr>
            <a:lvl4pPr>
              <a:defRPr baseline="0"/>
            </a:lvl4pPr>
            <a:lvl5pPr>
              <a:defRPr/>
            </a:lvl5pPr>
          </a:lstStyle>
          <a:p>
            <a:pPr lvl="2"/>
            <a:r>
              <a:rPr lang="en-US" dirty="0"/>
              <a:t>1st Level</a:t>
            </a:r>
          </a:p>
          <a:p>
            <a:pPr lvl="3"/>
            <a:r>
              <a:rPr lang="en-US" dirty="0"/>
              <a:t>2nd Level</a:t>
            </a:r>
          </a:p>
          <a:p>
            <a:pPr lvl="4"/>
            <a:r>
              <a:rPr lang="en-US" dirty="0"/>
              <a:t>3rd Level</a:t>
            </a:r>
            <a:endParaRPr lang="en-GB" dirty="0"/>
          </a:p>
        </p:txBody>
      </p:sp>
      <p:sp>
        <p:nvSpPr>
          <p:cNvPr id="14" name="Text Placeholder 3"/>
          <p:cNvSpPr>
            <a:spLocks noGrp="1"/>
          </p:cNvSpPr>
          <p:nvPr>
            <p:ph type="body" sz="quarter" idx="22" hasCustomPrompt="1"/>
          </p:nvPr>
        </p:nvSpPr>
        <p:spPr>
          <a:xfrm>
            <a:off x="6143701" y="1918036"/>
            <a:ext cx="2625725" cy="947738"/>
          </a:xfrm>
        </p:spPr>
        <p:txBody>
          <a:bodyPr>
            <a:noAutofit/>
          </a:bodyPr>
          <a:lstStyle>
            <a:lvl3pPr>
              <a:defRPr baseline="0"/>
            </a:lvl3pPr>
            <a:lvl4pPr>
              <a:defRPr baseline="0"/>
            </a:lvl4pPr>
            <a:lvl5pPr>
              <a:defRPr/>
            </a:lvl5pPr>
          </a:lstStyle>
          <a:p>
            <a:pPr lvl="2"/>
            <a:r>
              <a:rPr lang="en-US" dirty="0"/>
              <a:t>1st Level</a:t>
            </a:r>
          </a:p>
          <a:p>
            <a:pPr lvl="3"/>
            <a:r>
              <a:rPr lang="en-US" dirty="0"/>
              <a:t>2nd Level</a:t>
            </a:r>
          </a:p>
          <a:p>
            <a:pPr lvl="4"/>
            <a:r>
              <a:rPr lang="en-US" dirty="0"/>
              <a:t>3rd Level</a:t>
            </a:r>
            <a:endParaRPr lang="en-GB" dirty="0"/>
          </a:p>
        </p:txBody>
      </p:sp>
      <p:sp>
        <p:nvSpPr>
          <p:cNvPr id="24" name="Content Placeholder 2"/>
          <p:cNvSpPr>
            <a:spLocks noGrp="1"/>
          </p:cNvSpPr>
          <p:nvPr>
            <p:ph idx="23" hasCustomPrompt="1"/>
          </p:nvPr>
        </p:nvSpPr>
        <p:spPr>
          <a:xfrm>
            <a:off x="3880990" y="1239836"/>
            <a:ext cx="1941711" cy="578779"/>
          </a:xfrm>
          <a:prstGeom prst="rect">
            <a:avLst/>
          </a:prstGeom>
          <a:solidFill>
            <a:schemeClr val="accent6"/>
          </a:solidFill>
        </p:spPr>
        <p:txBody>
          <a:bodyPr lIns="90000" tIns="90000" rIns="90000" bIns="90000" anchor="ctr">
            <a:noAutofit/>
          </a:bodyPr>
          <a:lstStyle>
            <a:lvl1pPr marL="0" indent="0">
              <a:lnSpc>
                <a:spcPct val="100000"/>
              </a:lnSpc>
              <a:spcBef>
                <a:spcPts val="200"/>
              </a:spcBef>
              <a:spcAft>
                <a:spcPts val="0"/>
              </a:spcAft>
              <a:buNone/>
              <a:defRPr sz="1200" cap="none">
                <a:solidFill>
                  <a:schemeClr val="bg1"/>
                </a:solidFill>
              </a:defRPr>
            </a:lvl1pPr>
            <a:lvl2pPr marL="533400" indent="-285750">
              <a:defRPr>
                <a:solidFill>
                  <a:schemeClr val="bg1"/>
                </a:solidFill>
              </a:defRPr>
            </a:lvl2pPr>
            <a:lvl3pPr marL="898525" indent="-228600">
              <a:defRPr>
                <a:solidFill>
                  <a:schemeClr val="bg1"/>
                </a:solidFill>
              </a:defRPr>
            </a:lvl3pPr>
            <a:lvl4pPr marL="1257300" indent="-228600">
              <a:defRPr>
                <a:solidFill>
                  <a:schemeClr val="bg1"/>
                </a:solidFill>
              </a:defRPr>
            </a:lvl4pPr>
            <a:lvl5pPr marL="1612900" indent="-228600">
              <a:defRPr/>
            </a:lvl5pPr>
          </a:lstStyle>
          <a:p>
            <a:pPr lvl="0"/>
            <a:r>
              <a:rPr lang="en-US" dirty="0"/>
              <a:t>Click to edit master text styles</a:t>
            </a:r>
          </a:p>
        </p:txBody>
      </p:sp>
      <p:sp>
        <p:nvSpPr>
          <p:cNvPr id="25" name="Content Placeholder 2"/>
          <p:cNvSpPr>
            <a:spLocks noGrp="1"/>
          </p:cNvSpPr>
          <p:nvPr>
            <p:ph idx="24" hasCustomPrompt="1"/>
          </p:nvPr>
        </p:nvSpPr>
        <p:spPr>
          <a:xfrm>
            <a:off x="6832437" y="1239836"/>
            <a:ext cx="1941711" cy="578779"/>
          </a:xfrm>
          <a:prstGeom prst="rect">
            <a:avLst/>
          </a:prstGeom>
          <a:solidFill>
            <a:schemeClr val="accent6"/>
          </a:solidFill>
        </p:spPr>
        <p:txBody>
          <a:bodyPr lIns="90000" tIns="90000" rIns="90000" bIns="90000" anchor="ctr">
            <a:noAutofit/>
          </a:bodyPr>
          <a:lstStyle>
            <a:lvl1pPr marL="0" indent="0">
              <a:lnSpc>
                <a:spcPct val="100000"/>
              </a:lnSpc>
              <a:spcBef>
                <a:spcPts val="200"/>
              </a:spcBef>
              <a:spcAft>
                <a:spcPts val="0"/>
              </a:spcAft>
              <a:buNone/>
              <a:defRPr sz="1200" cap="none">
                <a:solidFill>
                  <a:schemeClr val="bg1"/>
                </a:solidFill>
              </a:defRPr>
            </a:lvl1pPr>
            <a:lvl2pPr marL="533400" indent="-285750">
              <a:defRPr>
                <a:solidFill>
                  <a:schemeClr val="bg1"/>
                </a:solidFill>
              </a:defRPr>
            </a:lvl2pPr>
            <a:lvl3pPr marL="898525" indent="-228600">
              <a:defRPr>
                <a:solidFill>
                  <a:schemeClr val="bg1"/>
                </a:solidFill>
              </a:defRPr>
            </a:lvl3pPr>
            <a:lvl4pPr marL="1257300" indent="-228600">
              <a:defRPr>
                <a:solidFill>
                  <a:schemeClr val="bg1"/>
                </a:solidFill>
              </a:defRPr>
            </a:lvl4pPr>
            <a:lvl5pPr marL="1612900" indent="-228600">
              <a:defRPr/>
            </a:lvl5pPr>
          </a:lstStyle>
          <a:p>
            <a:pPr lvl="0"/>
            <a:r>
              <a:rPr lang="en-US" dirty="0"/>
              <a:t>Click to edit master text styles</a:t>
            </a:r>
          </a:p>
        </p:txBody>
      </p:sp>
    </p:spTree>
    <p:extLst>
      <p:ext uri="{BB962C8B-B14F-4D97-AF65-F5344CB8AC3E}">
        <p14:creationId xmlns:p14="http://schemas.microsoft.com/office/powerpoint/2010/main" val="1102467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Main Title - 1/3 Image">
    <p:spTree>
      <p:nvGrpSpPr>
        <p:cNvPr id="1" name=""/>
        <p:cNvGrpSpPr/>
        <p:nvPr/>
      </p:nvGrpSpPr>
      <p:grpSpPr>
        <a:xfrm>
          <a:off x="0" y="0"/>
          <a:ext cx="0" cy="0"/>
          <a:chOff x="0" y="0"/>
          <a:chExt cx="0" cy="0"/>
        </a:xfrm>
      </p:grpSpPr>
      <p:sp>
        <p:nvSpPr>
          <p:cNvPr id="18" name="Picture Placeholder 17"/>
          <p:cNvSpPr>
            <a:spLocks noGrp="1"/>
          </p:cNvSpPr>
          <p:nvPr>
            <p:ph type="pic" sz="quarter" idx="14"/>
          </p:nvPr>
        </p:nvSpPr>
        <p:spPr>
          <a:xfrm>
            <a:off x="0" y="0"/>
            <a:ext cx="4000162" cy="5143500"/>
          </a:xfrm>
        </p:spPr>
        <p:txBody>
          <a:bodyPr/>
          <a:lstStyle/>
          <a:p>
            <a:r>
              <a:rPr lang="en-US"/>
              <a:t>Click icon to add picture</a:t>
            </a:r>
            <a:endParaRPr lang="en-GB"/>
          </a:p>
        </p:txBody>
      </p:sp>
      <p:sp>
        <p:nvSpPr>
          <p:cNvPr id="2" name="Title 1"/>
          <p:cNvSpPr>
            <a:spLocks noGrp="1"/>
          </p:cNvSpPr>
          <p:nvPr>
            <p:ph type="ctrTitle" hasCustomPrompt="1"/>
          </p:nvPr>
        </p:nvSpPr>
        <p:spPr>
          <a:xfrm>
            <a:off x="4769527" y="2152234"/>
            <a:ext cx="4078999" cy="508645"/>
          </a:xfrm>
        </p:spPr>
        <p:txBody>
          <a:bodyPr anchor="ctr"/>
          <a:lstStyle>
            <a:lvl1pPr>
              <a:defRPr sz="3700" baseline="0"/>
            </a:lvl1pPr>
          </a:lstStyle>
          <a:p>
            <a:r>
              <a:rPr lang="en-US" dirty="0"/>
              <a:t>Impact word(s)</a:t>
            </a:r>
          </a:p>
        </p:txBody>
      </p:sp>
      <p:sp>
        <p:nvSpPr>
          <p:cNvPr id="3" name="Subtitle 2"/>
          <p:cNvSpPr>
            <a:spLocks noGrp="1"/>
          </p:cNvSpPr>
          <p:nvPr>
            <p:ph type="subTitle" idx="1" hasCustomPrompt="1"/>
          </p:nvPr>
        </p:nvSpPr>
        <p:spPr>
          <a:xfrm>
            <a:off x="4769527" y="2864332"/>
            <a:ext cx="4078999" cy="1332300"/>
          </a:xfrm>
        </p:spPr>
        <p:txBody>
          <a:bodyPr/>
          <a:lstStyle>
            <a:lvl1pPr marL="0" indent="0" algn="l">
              <a:buNone/>
              <a:defRPr baseline="0">
                <a:solidFill>
                  <a:schemeClr val="tx1"/>
                </a:solidFill>
              </a:defRPr>
            </a:lvl1pPr>
            <a:lvl2pPr marL="3240" indent="0" algn="l">
              <a:spcBef>
                <a:spcPts val="0"/>
              </a:spcBef>
              <a:buNone/>
              <a:tabLst/>
              <a:defRPr baseline="0">
                <a:solidFill>
                  <a:schemeClr val="tx1"/>
                </a:solidFill>
              </a:defRPr>
            </a:lvl2pPr>
            <a:lvl3pPr marL="924282" indent="0" algn="ctr">
              <a:buNone/>
              <a:defRPr>
                <a:solidFill>
                  <a:schemeClr val="tx1">
                    <a:tint val="75000"/>
                  </a:schemeClr>
                </a:solidFill>
              </a:defRPr>
            </a:lvl3pPr>
            <a:lvl4pPr marL="1386422" indent="0" algn="ctr">
              <a:buNone/>
              <a:defRPr>
                <a:solidFill>
                  <a:schemeClr val="tx1">
                    <a:tint val="75000"/>
                  </a:schemeClr>
                </a:solidFill>
              </a:defRPr>
            </a:lvl4pPr>
            <a:lvl5pPr marL="1848564" indent="0" algn="ctr">
              <a:buNone/>
              <a:defRPr>
                <a:solidFill>
                  <a:schemeClr val="tx1">
                    <a:tint val="75000"/>
                  </a:schemeClr>
                </a:solidFill>
              </a:defRPr>
            </a:lvl5pPr>
            <a:lvl6pPr marL="2310704" indent="0" algn="ctr">
              <a:buNone/>
              <a:defRPr>
                <a:solidFill>
                  <a:schemeClr val="tx1">
                    <a:tint val="75000"/>
                  </a:schemeClr>
                </a:solidFill>
              </a:defRPr>
            </a:lvl6pPr>
            <a:lvl7pPr marL="2772846" indent="0" algn="ctr">
              <a:buNone/>
              <a:defRPr>
                <a:solidFill>
                  <a:schemeClr val="tx1">
                    <a:tint val="75000"/>
                  </a:schemeClr>
                </a:solidFill>
              </a:defRPr>
            </a:lvl7pPr>
            <a:lvl8pPr marL="3234986" indent="0" algn="ctr">
              <a:buNone/>
              <a:defRPr>
                <a:solidFill>
                  <a:schemeClr val="tx1">
                    <a:tint val="75000"/>
                  </a:schemeClr>
                </a:solidFill>
              </a:defRPr>
            </a:lvl8pPr>
            <a:lvl9pPr marL="3697126" indent="0" algn="ctr">
              <a:buNone/>
              <a:defRPr>
                <a:solidFill>
                  <a:schemeClr val="tx1">
                    <a:tint val="75000"/>
                  </a:schemeClr>
                </a:solidFill>
              </a:defRPr>
            </a:lvl9pPr>
          </a:lstStyle>
          <a:p>
            <a:r>
              <a:rPr lang="en-US" dirty="0"/>
              <a:t>Presenter Name</a:t>
            </a:r>
          </a:p>
          <a:p>
            <a:pPr lvl="1"/>
            <a:r>
              <a:rPr lang="en-US" dirty="0"/>
              <a:t>Job title, date, or other relevant presenter info</a:t>
            </a:r>
          </a:p>
        </p:txBody>
      </p:sp>
      <p:sp>
        <p:nvSpPr>
          <p:cNvPr id="5" name="Footer Placeholder 4"/>
          <p:cNvSpPr>
            <a:spLocks noGrp="1"/>
          </p:cNvSpPr>
          <p:nvPr>
            <p:ph type="ftr" sz="quarter" idx="11"/>
          </p:nvPr>
        </p:nvSpPr>
        <p:spPr>
          <a:xfrm>
            <a:off x="4442946" y="4031450"/>
            <a:ext cx="4444025" cy="260192"/>
          </a:xfrm>
          <a:prstGeom prst="rect">
            <a:avLst/>
          </a:prstGeom>
        </p:spPr>
        <p:txBody>
          <a:bodyPr lIns="62195" tIns="31098" rIns="62195" bIns="31098"/>
          <a:lstStyle>
            <a:lvl1pPr algn="l">
              <a:defRPr sz="800">
                <a:solidFill>
                  <a:schemeClr val="bg2"/>
                </a:solidFill>
              </a:defRPr>
            </a:lvl1pPr>
          </a:lstStyle>
          <a:p>
            <a:r>
              <a:rPr lang="en-GB"/>
              <a:t>© 2015 Ipsos.  All rights reserved. Contains Ipsos' Confidential and Proprietary information  and may not be disclosed or reproduced without the prior written consent of Ipsos.</a:t>
            </a:r>
            <a:endParaRPr lang="en-US" dirty="0"/>
          </a:p>
        </p:txBody>
      </p:sp>
      <p:sp>
        <p:nvSpPr>
          <p:cNvPr id="20" name="Text Placeholder 19"/>
          <p:cNvSpPr>
            <a:spLocks noGrp="1"/>
          </p:cNvSpPr>
          <p:nvPr>
            <p:ph type="body" sz="quarter" idx="13" hasCustomPrompt="1"/>
          </p:nvPr>
        </p:nvSpPr>
        <p:spPr>
          <a:xfrm>
            <a:off x="4769527" y="1389063"/>
            <a:ext cx="4078999" cy="637454"/>
          </a:xfrm>
        </p:spPr>
        <p:txBody>
          <a:bodyPr anchor="b">
            <a:normAutofit/>
          </a:bodyPr>
          <a:lstStyle>
            <a:lvl1pPr>
              <a:defRPr sz="2200" b="0" cap="none" baseline="0">
                <a:solidFill>
                  <a:schemeClr val="tx1"/>
                </a:solidFill>
              </a:defRPr>
            </a:lvl1pPr>
          </a:lstStyle>
          <a:p>
            <a:pPr lvl="0"/>
            <a:r>
              <a:rPr lang="en-US" dirty="0"/>
              <a:t>Full presentation title</a:t>
            </a:r>
            <a:endParaRPr lang="en-GB" dirty="0"/>
          </a:p>
        </p:txBody>
      </p:sp>
      <p:sp>
        <p:nvSpPr>
          <p:cNvPr id="7" name="Picture Placeholder 6"/>
          <p:cNvSpPr>
            <a:spLocks noGrp="1"/>
          </p:cNvSpPr>
          <p:nvPr>
            <p:ph type="pic" sz="quarter" idx="15" hasCustomPrompt="1"/>
          </p:nvPr>
        </p:nvSpPr>
        <p:spPr>
          <a:xfrm>
            <a:off x="7823701" y="592860"/>
            <a:ext cx="1024825" cy="722153"/>
          </a:xfrm>
          <a:noFill/>
        </p:spPr>
        <p:txBody>
          <a:bodyPr/>
          <a:lstStyle>
            <a:lvl1pPr algn="ctr">
              <a:defRPr sz="1400"/>
            </a:lvl1pPr>
          </a:lstStyle>
          <a:p>
            <a:r>
              <a:rPr lang="en-GB" dirty="0"/>
              <a:t>Client Logo</a:t>
            </a:r>
            <a:br>
              <a:rPr lang="en-GB" dirty="0"/>
            </a:br>
            <a:r>
              <a:rPr lang="en-GB" dirty="0"/>
              <a:t>(delete if unused)</a:t>
            </a:r>
          </a:p>
        </p:txBody>
      </p:sp>
    </p:spTree>
    <p:extLst>
      <p:ext uri="{BB962C8B-B14F-4D97-AF65-F5344CB8AC3E}">
        <p14:creationId xmlns:p14="http://schemas.microsoft.com/office/powerpoint/2010/main" val="3874652243"/>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Slide - Box Image">
    <p:spTree>
      <p:nvGrpSpPr>
        <p:cNvPr id="1" name=""/>
        <p:cNvGrpSpPr/>
        <p:nvPr/>
      </p:nvGrpSpPr>
      <p:grpSpPr>
        <a:xfrm>
          <a:off x="0" y="0"/>
          <a:ext cx="0" cy="0"/>
          <a:chOff x="0" y="0"/>
          <a:chExt cx="0" cy="0"/>
        </a:xfrm>
      </p:grpSpPr>
      <p:sp>
        <p:nvSpPr>
          <p:cNvPr id="18" name="Picture Placeholder 17"/>
          <p:cNvSpPr>
            <a:spLocks noGrp="1"/>
          </p:cNvSpPr>
          <p:nvPr>
            <p:ph type="pic" sz="quarter" idx="14"/>
          </p:nvPr>
        </p:nvSpPr>
        <p:spPr>
          <a:xfrm>
            <a:off x="0" y="0"/>
            <a:ext cx="4571460" cy="5143500"/>
          </a:xfrm>
        </p:spPr>
        <p:txBody>
          <a:bodyPr/>
          <a:lstStyle/>
          <a:p>
            <a:r>
              <a:rPr lang="en-US"/>
              <a:t>Click icon to add picture</a:t>
            </a:r>
            <a:endParaRPr lang="en-GB"/>
          </a:p>
        </p:txBody>
      </p:sp>
      <p:sp>
        <p:nvSpPr>
          <p:cNvPr id="3" name="Subtitle 2"/>
          <p:cNvSpPr>
            <a:spLocks noGrp="1"/>
          </p:cNvSpPr>
          <p:nvPr>
            <p:ph type="subTitle" idx="1" hasCustomPrompt="1"/>
          </p:nvPr>
        </p:nvSpPr>
        <p:spPr>
          <a:xfrm>
            <a:off x="4786371" y="1122848"/>
            <a:ext cx="4100599" cy="2742335"/>
          </a:xfrm>
        </p:spPr>
        <p:txBody>
          <a:bodyPr anchor="ctr">
            <a:normAutofit/>
          </a:bodyPr>
          <a:lstStyle>
            <a:lvl1pPr marL="0" indent="0" algn="l">
              <a:buNone/>
              <a:defRPr sz="2700" b="1" baseline="0">
                <a:solidFill>
                  <a:schemeClr val="tx1"/>
                </a:solidFill>
              </a:defRPr>
            </a:lvl1pPr>
            <a:lvl2pPr marL="3240" indent="0" algn="l">
              <a:spcBef>
                <a:spcPts val="0"/>
              </a:spcBef>
              <a:buNone/>
              <a:tabLst/>
              <a:defRPr sz="2200" baseline="0">
                <a:solidFill>
                  <a:schemeClr val="bg2"/>
                </a:solidFill>
              </a:defRPr>
            </a:lvl2pPr>
            <a:lvl3pPr marL="924282" indent="0" algn="ctr">
              <a:buNone/>
              <a:defRPr>
                <a:solidFill>
                  <a:schemeClr val="tx1">
                    <a:tint val="75000"/>
                  </a:schemeClr>
                </a:solidFill>
              </a:defRPr>
            </a:lvl3pPr>
            <a:lvl4pPr marL="1386422" indent="0" algn="ctr">
              <a:buNone/>
              <a:defRPr>
                <a:solidFill>
                  <a:schemeClr val="tx1">
                    <a:tint val="75000"/>
                  </a:schemeClr>
                </a:solidFill>
              </a:defRPr>
            </a:lvl4pPr>
            <a:lvl5pPr marL="1848564" indent="0" algn="ctr">
              <a:buNone/>
              <a:defRPr>
                <a:solidFill>
                  <a:schemeClr val="tx1">
                    <a:tint val="75000"/>
                  </a:schemeClr>
                </a:solidFill>
              </a:defRPr>
            </a:lvl5pPr>
            <a:lvl6pPr marL="2310704" indent="0" algn="ctr">
              <a:buNone/>
              <a:defRPr>
                <a:solidFill>
                  <a:schemeClr val="tx1">
                    <a:tint val="75000"/>
                  </a:schemeClr>
                </a:solidFill>
              </a:defRPr>
            </a:lvl6pPr>
            <a:lvl7pPr marL="2772846" indent="0" algn="ctr">
              <a:buNone/>
              <a:defRPr>
                <a:solidFill>
                  <a:schemeClr val="tx1">
                    <a:tint val="75000"/>
                  </a:schemeClr>
                </a:solidFill>
              </a:defRPr>
            </a:lvl7pPr>
            <a:lvl8pPr marL="3234986" indent="0" algn="ctr">
              <a:buNone/>
              <a:defRPr>
                <a:solidFill>
                  <a:schemeClr val="tx1">
                    <a:tint val="75000"/>
                  </a:schemeClr>
                </a:solidFill>
              </a:defRPr>
            </a:lvl8pPr>
            <a:lvl9pPr marL="3697126" indent="0" algn="ctr">
              <a:buNone/>
              <a:defRPr>
                <a:solidFill>
                  <a:schemeClr val="tx1">
                    <a:tint val="75000"/>
                  </a:schemeClr>
                </a:solidFill>
              </a:defRPr>
            </a:lvl9pPr>
          </a:lstStyle>
          <a:p>
            <a:r>
              <a:rPr lang="en-US" dirty="0"/>
              <a:t>Slide Title</a:t>
            </a:r>
          </a:p>
          <a:p>
            <a:pPr lvl="1"/>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Maecenas </a:t>
            </a:r>
            <a:r>
              <a:rPr lang="en-US" dirty="0" err="1"/>
              <a:t>porttitor</a:t>
            </a:r>
            <a:r>
              <a:rPr lang="en-US" dirty="0"/>
              <a:t> </a:t>
            </a:r>
            <a:r>
              <a:rPr lang="en-US" dirty="0" err="1"/>
              <a:t>congue</a:t>
            </a:r>
            <a:r>
              <a:rPr lang="en-US" dirty="0"/>
              <a:t> </a:t>
            </a:r>
            <a:r>
              <a:rPr lang="en-US" dirty="0" err="1"/>
              <a:t>massa</a:t>
            </a:r>
            <a:endParaRPr lang="en-US" dirty="0"/>
          </a:p>
        </p:txBody>
      </p:sp>
    </p:spTree>
    <p:extLst>
      <p:ext uri="{BB962C8B-B14F-4D97-AF65-F5344CB8AC3E}">
        <p14:creationId xmlns:p14="http://schemas.microsoft.com/office/powerpoint/2010/main" val="3760398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2_Triangles and Blobs">
    <p:spTree>
      <p:nvGrpSpPr>
        <p:cNvPr id="1" name=""/>
        <p:cNvGrpSpPr/>
        <p:nvPr/>
      </p:nvGrpSpPr>
      <p:grpSpPr>
        <a:xfrm>
          <a:off x="0" y="0"/>
          <a:ext cx="0" cy="0"/>
          <a:chOff x="0" y="0"/>
          <a:chExt cx="0" cy="0"/>
        </a:xfrm>
      </p:grpSpPr>
      <p:sp>
        <p:nvSpPr>
          <p:cNvPr id="12" name="Picture Placeholder 11"/>
          <p:cNvSpPr>
            <a:spLocks noGrp="1"/>
          </p:cNvSpPr>
          <p:nvPr>
            <p:ph type="pic" sz="quarter" idx="10"/>
          </p:nvPr>
        </p:nvSpPr>
        <p:spPr>
          <a:xfrm>
            <a:off x="0" y="-8964"/>
            <a:ext cx="4419600" cy="5171514"/>
          </a:xfrm>
          <a:custGeom>
            <a:avLst/>
            <a:gdLst>
              <a:gd name="connsiteX0" fmla="*/ 0 w 4419600"/>
              <a:gd name="connsiteY0" fmla="*/ 0 h 5162550"/>
              <a:gd name="connsiteX1" fmla="*/ 4419600 w 4419600"/>
              <a:gd name="connsiteY1" fmla="*/ 0 h 5162550"/>
              <a:gd name="connsiteX2" fmla="*/ 4419600 w 4419600"/>
              <a:gd name="connsiteY2" fmla="*/ 5162550 h 5162550"/>
              <a:gd name="connsiteX3" fmla="*/ 0 w 4419600"/>
              <a:gd name="connsiteY3" fmla="*/ 5162550 h 5162550"/>
              <a:gd name="connsiteX4" fmla="*/ 0 w 4419600"/>
              <a:gd name="connsiteY4" fmla="*/ 0 h 5162550"/>
              <a:gd name="connsiteX0" fmla="*/ 0 w 4419600"/>
              <a:gd name="connsiteY0" fmla="*/ 0 h 5162550"/>
              <a:gd name="connsiteX1" fmla="*/ 2743200 w 4419600"/>
              <a:gd name="connsiteY1" fmla="*/ 8965 h 5162550"/>
              <a:gd name="connsiteX2" fmla="*/ 4419600 w 4419600"/>
              <a:gd name="connsiteY2" fmla="*/ 5162550 h 5162550"/>
              <a:gd name="connsiteX3" fmla="*/ 0 w 4419600"/>
              <a:gd name="connsiteY3" fmla="*/ 5162550 h 5162550"/>
              <a:gd name="connsiteX4" fmla="*/ 0 w 4419600"/>
              <a:gd name="connsiteY4" fmla="*/ 0 h 5162550"/>
              <a:gd name="connsiteX0" fmla="*/ 0 w 4419600"/>
              <a:gd name="connsiteY0" fmla="*/ 8964 h 5171514"/>
              <a:gd name="connsiteX1" fmla="*/ 2743200 w 4419600"/>
              <a:gd name="connsiteY1" fmla="*/ 0 h 5171514"/>
              <a:gd name="connsiteX2" fmla="*/ 4419600 w 4419600"/>
              <a:gd name="connsiteY2" fmla="*/ 5171514 h 5171514"/>
              <a:gd name="connsiteX3" fmla="*/ 0 w 4419600"/>
              <a:gd name="connsiteY3" fmla="*/ 5171514 h 5171514"/>
              <a:gd name="connsiteX4" fmla="*/ 0 w 4419600"/>
              <a:gd name="connsiteY4" fmla="*/ 8964 h 5171514"/>
              <a:gd name="connsiteX0" fmla="*/ 0 w 4419600"/>
              <a:gd name="connsiteY0" fmla="*/ 8964 h 5171514"/>
              <a:gd name="connsiteX1" fmla="*/ 2734235 w 4419600"/>
              <a:gd name="connsiteY1" fmla="*/ 0 h 5171514"/>
              <a:gd name="connsiteX2" fmla="*/ 4419600 w 4419600"/>
              <a:gd name="connsiteY2" fmla="*/ 5171514 h 5171514"/>
              <a:gd name="connsiteX3" fmla="*/ 0 w 4419600"/>
              <a:gd name="connsiteY3" fmla="*/ 5171514 h 5171514"/>
              <a:gd name="connsiteX4" fmla="*/ 0 w 4419600"/>
              <a:gd name="connsiteY4" fmla="*/ 8964 h 5171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19600" h="5171514">
                <a:moveTo>
                  <a:pt x="0" y="8964"/>
                </a:moveTo>
                <a:lnTo>
                  <a:pt x="2734235" y="0"/>
                </a:lnTo>
                <a:lnTo>
                  <a:pt x="4419600" y="5171514"/>
                </a:lnTo>
                <a:lnTo>
                  <a:pt x="0" y="5171514"/>
                </a:lnTo>
                <a:lnTo>
                  <a:pt x="0" y="8964"/>
                </a:lnTo>
                <a:close/>
              </a:path>
            </a:pathLst>
          </a:custGeom>
        </p:spPr>
        <p:txBody>
          <a:bodyPr/>
          <a:lstStyle/>
          <a:p>
            <a:r>
              <a:rPr lang="en-US"/>
              <a:t>Click icon to add picture</a:t>
            </a:r>
            <a:endParaRPr lang="en-GB"/>
          </a:p>
        </p:txBody>
      </p:sp>
      <p:sp>
        <p:nvSpPr>
          <p:cNvPr id="3" name="Subtitle 2"/>
          <p:cNvSpPr>
            <a:spLocks noGrp="1"/>
          </p:cNvSpPr>
          <p:nvPr>
            <p:ph type="subTitle" idx="1" hasCustomPrompt="1"/>
          </p:nvPr>
        </p:nvSpPr>
        <p:spPr>
          <a:xfrm>
            <a:off x="4786371" y="1122848"/>
            <a:ext cx="4100599" cy="2742335"/>
          </a:xfrm>
        </p:spPr>
        <p:txBody>
          <a:bodyPr anchor="ctr">
            <a:normAutofit/>
          </a:bodyPr>
          <a:lstStyle>
            <a:lvl1pPr marL="0" indent="0" algn="l">
              <a:buNone/>
              <a:defRPr sz="2700" b="1" baseline="0">
                <a:solidFill>
                  <a:schemeClr val="tx1"/>
                </a:solidFill>
              </a:defRPr>
            </a:lvl1pPr>
            <a:lvl2pPr marL="3240" indent="0" algn="l">
              <a:spcBef>
                <a:spcPts val="0"/>
              </a:spcBef>
              <a:buNone/>
              <a:tabLst/>
              <a:defRPr sz="2200" baseline="0">
                <a:solidFill>
                  <a:schemeClr val="bg2"/>
                </a:solidFill>
              </a:defRPr>
            </a:lvl2pPr>
            <a:lvl3pPr marL="924282" indent="0" algn="ctr">
              <a:buNone/>
              <a:defRPr>
                <a:solidFill>
                  <a:schemeClr val="tx1">
                    <a:tint val="75000"/>
                  </a:schemeClr>
                </a:solidFill>
              </a:defRPr>
            </a:lvl3pPr>
            <a:lvl4pPr marL="1386422" indent="0" algn="ctr">
              <a:buNone/>
              <a:defRPr>
                <a:solidFill>
                  <a:schemeClr val="tx1">
                    <a:tint val="75000"/>
                  </a:schemeClr>
                </a:solidFill>
              </a:defRPr>
            </a:lvl4pPr>
            <a:lvl5pPr marL="1848564" indent="0" algn="ctr">
              <a:buNone/>
              <a:defRPr>
                <a:solidFill>
                  <a:schemeClr val="tx1">
                    <a:tint val="75000"/>
                  </a:schemeClr>
                </a:solidFill>
              </a:defRPr>
            </a:lvl5pPr>
            <a:lvl6pPr marL="2310704" indent="0" algn="ctr">
              <a:buNone/>
              <a:defRPr>
                <a:solidFill>
                  <a:schemeClr val="tx1">
                    <a:tint val="75000"/>
                  </a:schemeClr>
                </a:solidFill>
              </a:defRPr>
            </a:lvl6pPr>
            <a:lvl7pPr marL="2772846" indent="0" algn="ctr">
              <a:buNone/>
              <a:defRPr>
                <a:solidFill>
                  <a:schemeClr val="tx1">
                    <a:tint val="75000"/>
                  </a:schemeClr>
                </a:solidFill>
              </a:defRPr>
            </a:lvl7pPr>
            <a:lvl8pPr marL="3234986" indent="0" algn="ctr">
              <a:buNone/>
              <a:defRPr>
                <a:solidFill>
                  <a:schemeClr val="tx1">
                    <a:tint val="75000"/>
                  </a:schemeClr>
                </a:solidFill>
              </a:defRPr>
            </a:lvl8pPr>
            <a:lvl9pPr marL="3697126" indent="0" algn="ctr">
              <a:buNone/>
              <a:defRPr>
                <a:solidFill>
                  <a:schemeClr val="tx1">
                    <a:tint val="75000"/>
                  </a:schemeClr>
                </a:solidFill>
              </a:defRPr>
            </a:lvl9pPr>
          </a:lstStyle>
          <a:p>
            <a:r>
              <a:rPr lang="en-US" dirty="0"/>
              <a:t>Slide Title</a:t>
            </a:r>
          </a:p>
          <a:p>
            <a:pPr lvl="1"/>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Maecenas </a:t>
            </a:r>
            <a:r>
              <a:rPr lang="en-US" dirty="0" err="1"/>
              <a:t>porttitor</a:t>
            </a:r>
            <a:r>
              <a:rPr lang="en-US" dirty="0"/>
              <a:t> </a:t>
            </a:r>
            <a:r>
              <a:rPr lang="en-US" dirty="0" err="1"/>
              <a:t>congue</a:t>
            </a:r>
            <a:r>
              <a:rPr lang="en-US" dirty="0"/>
              <a:t> </a:t>
            </a:r>
            <a:r>
              <a:rPr lang="en-US" dirty="0" err="1"/>
              <a:t>massa</a:t>
            </a:r>
            <a:endParaRPr lang="en-US" dirty="0"/>
          </a:p>
        </p:txBody>
      </p:sp>
    </p:spTree>
    <p:extLst>
      <p:ext uri="{BB962C8B-B14F-4D97-AF65-F5344CB8AC3E}">
        <p14:creationId xmlns:p14="http://schemas.microsoft.com/office/powerpoint/2010/main" val="2104498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18" Type="http://schemas.openxmlformats.org/officeDocument/2006/relationships/slideLayout" Target="../slideLayouts/slideLayout41.xml"/><Relationship Id="rId26" Type="http://schemas.openxmlformats.org/officeDocument/2006/relationships/theme" Target="../theme/theme2.xml"/><Relationship Id="rId3" Type="http://schemas.openxmlformats.org/officeDocument/2006/relationships/slideLayout" Target="../slideLayouts/slideLayout26.xml"/><Relationship Id="rId21" Type="http://schemas.openxmlformats.org/officeDocument/2006/relationships/slideLayout" Target="../slideLayouts/slideLayout44.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17" Type="http://schemas.openxmlformats.org/officeDocument/2006/relationships/slideLayout" Target="../slideLayouts/slideLayout40.xml"/><Relationship Id="rId25" Type="http://schemas.openxmlformats.org/officeDocument/2006/relationships/slideLayout" Target="../slideLayouts/slideLayout48.xml"/><Relationship Id="rId2" Type="http://schemas.openxmlformats.org/officeDocument/2006/relationships/slideLayout" Target="../slideLayouts/slideLayout25.xml"/><Relationship Id="rId16" Type="http://schemas.openxmlformats.org/officeDocument/2006/relationships/slideLayout" Target="../slideLayouts/slideLayout39.xml"/><Relationship Id="rId20" Type="http://schemas.openxmlformats.org/officeDocument/2006/relationships/slideLayout" Target="../slideLayouts/slideLayout43.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24" Type="http://schemas.openxmlformats.org/officeDocument/2006/relationships/slideLayout" Target="../slideLayouts/slideLayout47.xml"/><Relationship Id="rId5" Type="http://schemas.openxmlformats.org/officeDocument/2006/relationships/slideLayout" Target="../slideLayouts/slideLayout28.xml"/><Relationship Id="rId15" Type="http://schemas.openxmlformats.org/officeDocument/2006/relationships/slideLayout" Target="../slideLayouts/slideLayout38.xml"/><Relationship Id="rId23" Type="http://schemas.openxmlformats.org/officeDocument/2006/relationships/slideLayout" Target="../slideLayouts/slideLayout46.xml"/><Relationship Id="rId10" Type="http://schemas.openxmlformats.org/officeDocument/2006/relationships/slideLayout" Target="../slideLayouts/slideLayout33.xml"/><Relationship Id="rId19" Type="http://schemas.openxmlformats.org/officeDocument/2006/relationships/slideLayout" Target="../slideLayouts/slideLayout42.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slideLayout" Target="../slideLayouts/slideLayout37.xml"/><Relationship Id="rId22" Type="http://schemas.openxmlformats.org/officeDocument/2006/relationships/slideLayout" Target="../slideLayouts/slideLayout45.xml"/><Relationship Id="rId27"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2376" y="643468"/>
            <a:ext cx="8654595" cy="461548"/>
          </a:xfrm>
          <a:prstGeom prst="rect">
            <a:avLst/>
          </a:prstGeom>
        </p:spPr>
        <p:txBody>
          <a:bodyPr vert="horz" wrap="square" lIns="0" tIns="0" rIns="0" bIns="0" rtlCol="0" anchor="t">
            <a:spAutoFit/>
          </a:bodyPr>
          <a:lstStyle/>
          <a:p>
            <a:r>
              <a:rPr lang="en-US" dirty="0"/>
              <a:t>Click to add emphasis part of title</a:t>
            </a:r>
          </a:p>
        </p:txBody>
      </p:sp>
      <p:sp>
        <p:nvSpPr>
          <p:cNvPr id="3" name="Text Placeholder 2"/>
          <p:cNvSpPr>
            <a:spLocks noGrp="1"/>
          </p:cNvSpPr>
          <p:nvPr>
            <p:ph type="body" idx="1"/>
          </p:nvPr>
        </p:nvSpPr>
        <p:spPr>
          <a:xfrm>
            <a:off x="247650" y="1388443"/>
            <a:ext cx="8651621" cy="2643008"/>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5" name="Group 4"/>
          <p:cNvGrpSpPr/>
          <p:nvPr/>
        </p:nvGrpSpPr>
        <p:grpSpPr>
          <a:xfrm>
            <a:off x="6965726" y="4594675"/>
            <a:ext cx="1933546" cy="355982"/>
            <a:chOff x="10239375" y="6688139"/>
            <a:chExt cx="2842245" cy="523426"/>
          </a:xfrm>
        </p:grpSpPr>
        <p:pic>
          <p:nvPicPr>
            <p:cNvPr id="11" name="Picture 10" descr="IPSOS_GAMECHANGERS_blue.png"/>
            <p:cNvPicPr>
              <a:picLocks noChangeAspect="1"/>
            </p:cNvPicPr>
            <p:nvPr/>
          </p:nvPicPr>
          <p:blipFill rotWithShape="1">
            <a:blip r:embed="rId25" cstate="print">
              <a:extLst>
                <a:ext uri="{28A0092B-C50C-407E-A947-70E740481C1C}">
                  <a14:useLocalDpi xmlns:a14="http://schemas.microsoft.com/office/drawing/2010/main" val="0"/>
                </a:ext>
              </a:extLst>
            </a:blip>
            <a:srcRect l="78888" t="-9671" b="-1"/>
            <a:stretch/>
          </p:blipFill>
          <p:spPr>
            <a:xfrm>
              <a:off x="12526963" y="6688139"/>
              <a:ext cx="554657" cy="523426"/>
            </a:xfrm>
            <a:prstGeom prst="rect">
              <a:avLst/>
            </a:prstGeom>
          </p:spPr>
        </p:pic>
        <p:pic>
          <p:nvPicPr>
            <p:cNvPr id="12" name="Picture 11" descr="IPSOS_GAMECHANGERS_blue.png"/>
            <p:cNvPicPr>
              <a:picLocks noChangeAspect="1"/>
            </p:cNvPicPr>
            <p:nvPr userDrawn="1"/>
          </p:nvPicPr>
          <p:blipFill rotWithShape="1">
            <a:blip r:embed="rId25" cstate="print">
              <a:extLst>
                <a:ext uri="{28A0092B-C50C-407E-A947-70E740481C1C}">
                  <a14:useLocalDpi xmlns:a14="http://schemas.microsoft.com/office/drawing/2010/main" val="0"/>
                </a:ext>
              </a:extLst>
            </a:blip>
            <a:srcRect t="14610" r="22774"/>
            <a:stretch/>
          </p:blipFill>
          <p:spPr>
            <a:xfrm>
              <a:off x="10239375" y="6804025"/>
              <a:ext cx="2028825" cy="407539"/>
            </a:xfrm>
            <a:prstGeom prst="rect">
              <a:avLst/>
            </a:prstGeom>
          </p:spPr>
        </p:pic>
      </p:grpSp>
      <p:sp>
        <p:nvSpPr>
          <p:cNvPr id="13" name="TextBox 12"/>
          <p:cNvSpPr txBox="1"/>
          <p:nvPr/>
        </p:nvSpPr>
        <p:spPr>
          <a:xfrm>
            <a:off x="239634" y="4686827"/>
            <a:ext cx="307188" cy="238005"/>
          </a:xfrm>
          <a:prstGeom prst="rect">
            <a:avLst/>
          </a:prstGeom>
        </p:spPr>
        <p:txBody>
          <a:bodyPr vert="horz" wrap="none" lIns="0" tIns="0" rIns="0" bIns="0" rtlCol="0" anchor="b">
            <a:normAutofit/>
          </a:bodyPr>
          <a:lstStyle/>
          <a:p>
            <a:pPr marL="0" algn="l" defTabSz="924282" rtl="0" eaLnBrk="1" latinLnBrk="0" hangingPunct="1">
              <a:lnSpc>
                <a:spcPct val="85000"/>
              </a:lnSpc>
              <a:spcBef>
                <a:spcPts val="204"/>
              </a:spcBef>
            </a:pPr>
            <a:fld id="{01990C03-C3A3-48FE-AF6D-3AE397C89625}" type="slidenum">
              <a:rPr lang="en-GB" sz="800" kern="1200" smtClean="0">
                <a:solidFill>
                  <a:schemeClr val="bg2"/>
                </a:solidFill>
                <a:latin typeface="+mn-lt"/>
                <a:ea typeface="+mn-ea"/>
                <a:cs typeface="+mn-cs"/>
              </a:rPr>
              <a:pPr marL="0" algn="l" defTabSz="924282" rtl="0" eaLnBrk="1" latinLnBrk="0" hangingPunct="1">
                <a:lnSpc>
                  <a:spcPct val="85000"/>
                </a:lnSpc>
                <a:spcBef>
                  <a:spcPts val="204"/>
                </a:spcBef>
              </a:pPr>
              <a:t>‹#›</a:t>
            </a:fld>
            <a:endParaRPr lang="en-GB" sz="800" kern="1200" dirty="0">
              <a:solidFill>
                <a:schemeClr val="bg2"/>
              </a:solidFill>
              <a:latin typeface="+mn-lt"/>
              <a:ea typeface="+mn-ea"/>
              <a:cs typeface="+mn-cs"/>
            </a:endParaRPr>
          </a:p>
        </p:txBody>
      </p:sp>
    </p:spTree>
    <p:extLst>
      <p:ext uri="{BB962C8B-B14F-4D97-AF65-F5344CB8AC3E}">
        <p14:creationId xmlns:p14="http://schemas.microsoft.com/office/powerpoint/2010/main" val="1179344813"/>
      </p:ext>
    </p:extLst>
  </p:cSld>
  <p:clrMap bg1="lt1" tx1="dk1" bg2="lt2" tx2="dk2" accent1="accent1" accent2="accent2" accent3="accent3" accent4="accent4" accent5="accent5" accent6="accent6" hlink="hlink" folHlink="folHlink"/>
  <p:sldLayoutIdLst>
    <p:sldLayoutId id="2147493318" r:id="rId1"/>
    <p:sldLayoutId id="2147493383" r:id="rId2"/>
    <p:sldLayoutId id="2147493319" r:id="rId3"/>
    <p:sldLayoutId id="2147493322" r:id="rId4"/>
    <p:sldLayoutId id="2147493323" r:id="rId5"/>
    <p:sldLayoutId id="2147493382" r:id="rId6"/>
    <p:sldLayoutId id="2147493314" r:id="rId7"/>
    <p:sldLayoutId id="2147493315" r:id="rId8"/>
    <p:sldLayoutId id="2147493391" r:id="rId9"/>
    <p:sldLayoutId id="2147493388" r:id="rId10"/>
    <p:sldLayoutId id="2147493316" r:id="rId11"/>
    <p:sldLayoutId id="2147493390" r:id="rId12"/>
    <p:sldLayoutId id="2147493331" r:id="rId13"/>
    <p:sldLayoutId id="2147493332" r:id="rId14"/>
    <p:sldLayoutId id="2147493333" r:id="rId15"/>
    <p:sldLayoutId id="2147493334" r:id="rId16"/>
    <p:sldLayoutId id="2147493335" r:id="rId17"/>
    <p:sldLayoutId id="2147493336" r:id="rId18"/>
    <p:sldLayoutId id="2147493392" r:id="rId19"/>
    <p:sldLayoutId id="2147493393" r:id="rId20"/>
    <p:sldLayoutId id="2147493385" r:id="rId21"/>
    <p:sldLayoutId id="2147493389" r:id="rId22"/>
    <p:sldLayoutId id="2147493420" r:id="rId23"/>
  </p:sldLayoutIdLst>
  <p:hf hdr="0"/>
  <p:txStyles>
    <p:titleStyle>
      <a:lvl1pPr algn="l" defTabSz="924282" rtl="0" eaLnBrk="1" latinLnBrk="0" hangingPunct="1">
        <a:lnSpc>
          <a:spcPct val="90000"/>
        </a:lnSpc>
        <a:spcBef>
          <a:spcPts val="408"/>
        </a:spcBef>
        <a:buNone/>
        <a:tabLst/>
        <a:defRPr sz="3300" b="1" kern="1200">
          <a:solidFill>
            <a:schemeClr val="tx1"/>
          </a:solidFill>
          <a:latin typeface="+mj-lt"/>
          <a:ea typeface="+mj-ea"/>
          <a:cs typeface="+mj-cs"/>
        </a:defRPr>
      </a:lvl1pPr>
    </p:titleStyle>
    <p:bodyStyle>
      <a:lvl1pPr marL="0" indent="0" algn="l" defTabSz="924282" rtl="0" eaLnBrk="1" latinLnBrk="0" hangingPunct="1">
        <a:lnSpc>
          <a:spcPct val="100000"/>
        </a:lnSpc>
        <a:spcBef>
          <a:spcPts val="300"/>
        </a:spcBef>
        <a:spcAft>
          <a:spcPts val="300"/>
        </a:spcAft>
        <a:buFont typeface="Arial" panose="020B0604020202020204" pitchFamily="34" charset="0"/>
        <a:buNone/>
        <a:defRPr sz="1600" kern="1200" cap="all" baseline="0">
          <a:solidFill>
            <a:schemeClr val="tx1"/>
          </a:solidFill>
          <a:latin typeface="+mn-lt"/>
          <a:ea typeface="+mn-ea"/>
          <a:cs typeface="+mn-cs"/>
        </a:defRPr>
      </a:lvl1pPr>
      <a:lvl2pPr marL="3240" indent="0" algn="l" defTabSz="924282" rtl="0" eaLnBrk="1" latinLnBrk="0" hangingPunct="1">
        <a:lnSpc>
          <a:spcPct val="100000"/>
        </a:lnSpc>
        <a:spcBef>
          <a:spcPts val="300"/>
        </a:spcBef>
        <a:spcAft>
          <a:spcPts val="300"/>
        </a:spcAft>
        <a:buFont typeface="Arial" panose="020B0604020202020204" pitchFamily="34" charset="0"/>
        <a:buNone/>
        <a:defRPr sz="1200" kern="1200">
          <a:solidFill>
            <a:schemeClr val="tx1"/>
          </a:solidFill>
          <a:latin typeface="+mn-lt"/>
          <a:ea typeface="+mn-ea"/>
          <a:cs typeface="+mn-cs"/>
        </a:defRPr>
      </a:lvl2pPr>
      <a:lvl3pPr marL="186802" indent="-186802" algn="l" defTabSz="924282" rtl="0" eaLnBrk="1" latinLnBrk="0" hangingPunct="1">
        <a:lnSpc>
          <a:spcPct val="100000"/>
        </a:lnSpc>
        <a:spcBef>
          <a:spcPts val="300"/>
        </a:spcBef>
        <a:spcAft>
          <a:spcPts val="300"/>
        </a:spcAft>
        <a:buFont typeface="Arial" panose="020B0604020202020204" pitchFamily="34" charset="0"/>
        <a:buChar char="•"/>
        <a:defRPr sz="1200" kern="1200">
          <a:solidFill>
            <a:schemeClr val="tx1"/>
          </a:solidFill>
          <a:latin typeface="+mn-lt"/>
          <a:ea typeface="+mn-ea"/>
          <a:cs typeface="+mn-cs"/>
        </a:defRPr>
      </a:lvl3pPr>
      <a:lvl4pPr marL="431911" indent="-191121" algn="l" defTabSz="924282" rtl="0" eaLnBrk="1" latinLnBrk="0" hangingPunct="1">
        <a:lnSpc>
          <a:spcPct val="100000"/>
        </a:lnSpc>
        <a:spcBef>
          <a:spcPts val="300"/>
        </a:spcBef>
        <a:spcAft>
          <a:spcPts val="300"/>
        </a:spcAft>
        <a:buFont typeface="Arial" panose="020B0604020202020204" pitchFamily="34" charset="0"/>
        <a:buChar char="–"/>
        <a:defRPr sz="1200" kern="1200">
          <a:solidFill>
            <a:schemeClr val="tx1"/>
          </a:solidFill>
          <a:latin typeface="+mn-lt"/>
          <a:ea typeface="+mn-ea"/>
          <a:cs typeface="+mn-cs"/>
        </a:defRPr>
      </a:lvl4pPr>
      <a:lvl5pPr marL="606834" indent="-176004" algn="l" defTabSz="924282" rtl="0" eaLnBrk="1" latinLnBrk="0" hangingPunct="1">
        <a:lnSpc>
          <a:spcPct val="100000"/>
        </a:lnSpc>
        <a:spcBef>
          <a:spcPts val="300"/>
        </a:spcBef>
        <a:spcAft>
          <a:spcPts val="300"/>
        </a:spcAft>
        <a:buSzPct val="85000"/>
        <a:buFont typeface="Arial" panose="020B0604020202020204" pitchFamily="34" charset="0"/>
        <a:buChar char="•"/>
        <a:defRPr sz="1200" kern="1200">
          <a:solidFill>
            <a:schemeClr val="tx1"/>
          </a:solidFill>
          <a:latin typeface="+mn-lt"/>
          <a:ea typeface="+mn-ea"/>
          <a:cs typeface="+mn-cs"/>
        </a:defRPr>
      </a:lvl5pPr>
      <a:lvl6pPr marL="2541775" indent="-231070" algn="l" defTabSz="92428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3003916" indent="-231070" algn="l" defTabSz="92428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66056" indent="-231070" algn="l" defTabSz="92428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928198" indent="-231070" algn="l" defTabSz="92428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24282" rtl="0" eaLnBrk="1" latinLnBrk="0" hangingPunct="1">
        <a:defRPr sz="1800" kern="1200">
          <a:solidFill>
            <a:schemeClr val="tx1"/>
          </a:solidFill>
          <a:latin typeface="+mn-lt"/>
          <a:ea typeface="+mn-ea"/>
          <a:cs typeface="+mn-cs"/>
        </a:defRPr>
      </a:lvl1pPr>
      <a:lvl2pPr marL="462140" algn="l" defTabSz="924282" rtl="0" eaLnBrk="1" latinLnBrk="0" hangingPunct="1">
        <a:defRPr sz="1800" kern="1200">
          <a:solidFill>
            <a:schemeClr val="tx1"/>
          </a:solidFill>
          <a:latin typeface="+mn-lt"/>
          <a:ea typeface="+mn-ea"/>
          <a:cs typeface="+mn-cs"/>
        </a:defRPr>
      </a:lvl2pPr>
      <a:lvl3pPr marL="924282" algn="l" defTabSz="924282" rtl="0" eaLnBrk="1" latinLnBrk="0" hangingPunct="1">
        <a:defRPr sz="1800" kern="1200">
          <a:solidFill>
            <a:schemeClr val="tx1"/>
          </a:solidFill>
          <a:latin typeface="+mn-lt"/>
          <a:ea typeface="+mn-ea"/>
          <a:cs typeface="+mn-cs"/>
        </a:defRPr>
      </a:lvl3pPr>
      <a:lvl4pPr marL="1386422" algn="l" defTabSz="924282" rtl="0" eaLnBrk="1" latinLnBrk="0" hangingPunct="1">
        <a:defRPr sz="1800" kern="1200">
          <a:solidFill>
            <a:schemeClr val="tx1"/>
          </a:solidFill>
          <a:latin typeface="+mn-lt"/>
          <a:ea typeface="+mn-ea"/>
          <a:cs typeface="+mn-cs"/>
        </a:defRPr>
      </a:lvl4pPr>
      <a:lvl5pPr marL="1848564" algn="l" defTabSz="924282" rtl="0" eaLnBrk="1" latinLnBrk="0" hangingPunct="1">
        <a:defRPr sz="1800" kern="1200">
          <a:solidFill>
            <a:schemeClr val="tx1"/>
          </a:solidFill>
          <a:latin typeface="+mn-lt"/>
          <a:ea typeface="+mn-ea"/>
          <a:cs typeface="+mn-cs"/>
        </a:defRPr>
      </a:lvl5pPr>
      <a:lvl6pPr marL="2310704" algn="l" defTabSz="924282" rtl="0" eaLnBrk="1" latinLnBrk="0" hangingPunct="1">
        <a:defRPr sz="1800" kern="1200">
          <a:solidFill>
            <a:schemeClr val="tx1"/>
          </a:solidFill>
          <a:latin typeface="+mn-lt"/>
          <a:ea typeface="+mn-ea"/>
          <a:cs typeface="+mn-cs"/>
        </a:defRPr>
      </a:lvl6pPr>
      <a:lvl7pPr marL="2772846" algn="l" defTabSz="924282" rtl="0" eaLnBrk="1" latinLnBrk="0" hangingPunct="1">
        <a:defRPr sz="1800" kern="1200">
          <a:solidFill>
            <a:schemeClr val="tx1"/>
          </a:solidFill>
          <a:latin typeface="+mn-lt"/>
          <a:ea typeface="+mn-ea"/>
          <a:cs typeface="+mn-cs"/>
        </a:defRPr>
      </a:lvl7pPr>
      <a:lvl8pPr marL="3234986" algn="l" defTabSz="924282" rtl="0" eaLnBrk="1" latinLnBrk="0" hangingPunct="1">
        <a:defRPr sz="1800" kern="1200">
          <a:solidFill>
            <a:schemeClr val="tx1"/>
          </a:solidFill>
          <a:latin typeface="+mn-lt"/>
          <a:ea typeface="+mn-ea"/>
          <a:cs typeface="+mn-cs"/>
        </a:defRPr>
      </a:lvl8pPr>
      <a:lvl9pPr marL="3697126" algn="l" defTabSz="924282"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2376" y="643468"/>
            <a:ext cx="8654595" cy="461548"/>
          </a:xfrm>
          <a:prstGeom prst="rect">
            <a:avLst/>
          </a:prstGeom>
        </p:spPr>
        <p:txBody>
          <a:bodyPr vert="horz" wrap="square" lIns="0" tIns="0" rIns="0" bIns="0" rtlCol="0" anchor="t">
            <a:spAutoFit/>
          </a:bodyPr>
          <a:lstStyle/>
          <a:p>
            <a:r>
              <a:rPr lang="en-US" dirty="0"/>
              <a:t>Click to add emphasis part of title</a:t>
            </a:r>
          </a:p>
        </p:txBody>
      </p:sp>
      <p:sp>
        <p:nvSpPr>
          <p:cNvPr id="3" name="Text Placeholder 2"/>
          <p:cNvSpPr>
            <a:spLocks noGrp="1"/>
          </p:cNvSpPr>
          <p:nvPr>
            <p:ph type="body" idx="1"/>
          </p:nvPr>
        </p:nvSpPr>
        <p:spPr>
          <a:xfrm>
            <a:off x="247650" y="1388443"/>
            <a:ext cx="8651621" cy="2643008"/>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5" name="Group 4"/>
          <p:cNvGrpSpPr/>
          <p:nvPr/>
        </p:nvGrpSpPr>
        <p:grpSpPr>
          <a:xfrm>
            <a:off x="6965726" y="4594675"/>
            <a:ext cx="1933546" cy="355982"/>
            <a:chOff x="10239375" y="6688139"/>
            <a:chExt cx="2842245" cy="523426"/>
          </a:xfrm>
        </p:grpSpPr>
        <p:pic>
          <p:nvPicPr>
            <p:cNvPr id="11" name="Picture 10" descr="IPSOS_GAMECHANGERS_blue.png"/>
            <p:cNvPicPr>
              <a:picLocks noChangeAspect="1"/>
            </p:cNvPicPr>
            <p:nvPr/>
          </p:nvPicPr>
          <p:blipFill rotWithShape="1">
            <a:blip r:embed="rId27" cstate="print">
              <a:extLst>
                <a:ext uri="{28A0092B-C50C-407E-A947-70E740481C1C}">
                  <a14:useLocalDpi xmlns:a14="http://schemas.microsoft.com/office/drawing/2010/main" val="0"/>
                </a:ext>
              </a:extLst>
            </a:blip>
            <a:srcRect l="78888" t="-9671" b="-1"/>
            <a:stretch/>
          </p:blipFill>
          <p:spPr>
            <a:xfrm>
              <a:off x="12526963" y="6688139"/>
              <a:ext cx="554657" cy="523426"/>
            </a:xfrm>
            <a:prstGeom prst="rect">
              <a:avLst/>
            </a:prstGeom>
          </p:spPr>
        </p:pic>
        <p:pic>
          <p:nvPicPr>
            <p:cNvPr id="12" name="Picture 11" descr="IPSOS_GAMECHANGERS_blue.png"/>
            <p:cNvPicPr>
              <a:picLocks noChangeAspect="1"/>
            </p:cNvPicPr>
            <p:nvPr userDrawn="1"/>
          </p:nvPicPr>
          <p:blipFill rotWithShape="1">
            <a:blip r:embed="rId27" cstate="print">
              <a:extLst>
                <a:ext uri="{28A0092B-C50C-407E-A947-70E740481C1C}">
                  <a14:useLocalDpi xmlns:a14="http://schemas.microsoft.com/office/drawing/2010/main" val="0"/>
                </a:ext>
              </a:extLst>
            </a:blip>
            <a:srcRect t="14610" r="22774"/>
            <a:stretch/>
          </p:blipFill>
          <p:spPr>
            <a:xfrm>
              <a:off x="10239375" y="6804025"/>
              <a:ext cx="2028825" cy="407539"/>
            </a:xfrm>
            <a:prstGeom prst="rect">
              <a:avLst/>
            </a:prstGeom>
          </p:spPr>
        </p:pic>
      </p:grpSp>
      <p:sp>
        <p:nvSpPr>
          <p:cNvPr id="13" name="TextBox 12"/>
          <p:cNvSpPr txBox="1"/>
          <p:nvPr/>
        </p:nvSpPr>
        <p:spPr>
          <a:xfrm>
            <a:off x="239634" y="4686827"/>
            <a:ext cx="307188" cy="238005"/>
          </a:xfrm>
          <a:prstGeom prst="rect">
            <a:avLst/>
          </a:prstGeom>
        </p:spPr>
        <p:txBody>
          <a:bodyPr vert="horz" wrap="none" lIns="0" tIns="0" rIns="0" bIns="0" rtlCol="0" anchor="b">
            <a:normAutofit/>
          </a:bodyPr>
          <a:lstStyle/>
          <a:p>
            <a:pPr marL="0" algn="l" defTabSz="924282" rtl="0" eaLnBrk="1" latinLnBrk="0" hangingPunct="1">
              <a:lnSpc>
                <a:spcPct val="85000"/>
              </a:lnSpc>
              <a:spcBef>
                <a:spcPts val="204"/>
              </a:spcBef>
            </a:pPr>
            <a:fld id="{01990C03-C3A3-48FE-AF6D-3AE397C89625}" type="slidenum">
              <a:rPr lang="en-GB" sz="800" kern="1200" smtClean="0">
                <a:solidFill>
                  <a:schemeClr val="bg2"/>
                </a:solidFill>
                <a:latin typeface="+mn-lt"/>
                <a:ea typeface="+mn-ea"/>
                <a:cs typeface="+mn-cs"/>
              </a:rPr>
              <a:pPr marL="0" algn="l" defTabSz="924282" rtl="0" eaLnBrk="1" latinLnBrk="0" hangingPunct="1">
                <a:lnSpc>
                  <a:spcPct val="85000"/>
                </a:lnSpc>
                <a:spcBef>
                  <a:spcPts val="204"/>
                </a:spcBef>
              </a:pPr>
              <a:t>‹#›</a:t>
            </a:fld>
            <a:endParaRPr lang="en-GB" sz="800" kern="1200" dirty="0">
              <a:solidFill>
                <a:schemeClr val="bg2"/>
              </a:solidFill>
              <a:latin typeface="+mn-lt"/>
              <a:ea typeface="+mn-ea"/>
              <a:cs typeface="+mn-cs"/>
            </a:endParaRPr>
          </a:p>
        </p:txBody>
      </p:sp>
    </p:spTree>
    <p:extLst>
      <p:ext uri="{BB962C8B-B14F-4D97-AF65-F5344CB8AC3E}">
        <p14:creationId xmlns:p14="http://schemas.microsoft.com/office/powerpoint/2010/main" val="2007109465"/>
      </p:ext>
    </p:extLst>
  </p:cSld>
  <p:clrMap bg1="lt1" tx1="dk1" bg2="lt2" tx2="dk2" accent1="accent1" accent2="accent2" accent3="accent3" accent4="accent4" accent5="accent5" accent6="accent6" hlink="hlink" folHlink="folHlink"/>
  <p:sldLayoutIdLst>
    <p:sldLayoutId id="2147493395" r:id="rId1"/>
    <p:sldLayoutId id="2147493396" r:id="rId2"/>
    <p:sldLayoutId id="2147493397" r:id="rId3"/>
    <p:sldLayoutId id="2147493398" r:id="rId4"/>
    <p:sldLayoutId id="2147493399" r:id="rId5"/>
    <p:sldLayoutId id="2147493400" r:id="rId6"/>
    <p:sldLayoutId id="2147493401" r:id="rId7"/>
    <p:sldLayoutId id="2147493402" r:id="rId8"/>
    <p:sldLayoutId id="2147493403" r:id="rId9"/>
    <p:sldLayoutId id="2147493404" r:id="rId10"/>
    <p:sldLayoutId id="2147493405" r:id="rId11"/>
    <p:sldLayoutId id="2147493406" r:id="rId12"/>
    <p:sldLayoutId id="2147493407" r:id="rId13"/>
    <p:sldLayoutId id="2147493408" r:id="rId14"/>
    <p:sldLayoutId id="2147493409" r:id="rId15"/>
    <p:sldLayoutId id="2147493410" r:id="rId16"/>
    <p:sldLayoutId id="2147493411" r:id="rId17"/>
    <p:sldLayoutId id="2147493412" r:id="rId18"/>
    <p:sldLayoutId id="2147493413" r:id="rId19"/>
    <p:sldLayoutId id="2147493414" r:id="rId20"/>
    <p:sldLayoutId id="2147493415" r:id="rId21"/>
    <p:sldLayoutId id="2147493416" r:id="rId22"/>
    <p:sldLayoutId id="2147493417" r:id="rId23"/>
    <p:sldLayoutId id="2147493418" r:id="rId24"/>
    <p:sldLayoutId id="2147493419" r:id="rId25"/>
  </p:sldLayoutIdLst>
  <p:hf hdr="0"/>
  <p:txStyles>
    <p:titleStyle>
      <a:lvl1pPr algn="l" defTabSz="924282" rtl="0" eaLnBrk="1" latinLnBrk="0" hangingPunct="1">
        <a:lnSpc>
          <a:spcPct val="90000"/>
        </a:lnSpc>
        <a:spcBef>
          <a:spcPts val="408"/>
        </a:spcBef>
        <a:buNone/>
        <a:tabLst/>
        <a:defRPr sz="3300" b="1" kern="1200">
          <a:solidFill>
            <a:schemeClr val="tx1"/>
          </a:solidFill>
          <a:latin typeface="+mj-lt"/>
          <a:ea typeface="+mj-ea"/>
          <a:cs typeface="+mj-cs"/>
        </a:defRPr>
      </a:lvl1pPr>
    </p:titleStyle>
    <p:bodyStyle>
      <a:lvl1pPr marL="0" indent="0" algn="l" defTabSz="924282" rtl="0" eaLnBrk="1" latinLnBrk="0" hangingPunct="1">
        <a:lnSpc>
          <a:spcPct val="100000"/>
        </a:lnSpc>
        <a:spcBef>
          <a:spcPts val="300"/>
        </a:spcBef>
        <a:spcAft>
          <a:spcPts val="300"/>
        </a:spcAft>
        <a:buFont typeface="Arial" panose="020B0604020202020204" pitchFamily="34" charset="0"/>
        <a:buNone/>
        <a:defRPr sz="1600" kern="1200" cap="all" baseline="0">
          <a:solidFill>
            <a:schemeClr val="tx1"/>
          </a:solidFill>
          <a:latin typeface="+mn-lt"/>
          <a:ea typeface="+mn-ea"/>
          <a:cs typeface="+mn-cs"/>
        </a:defRPr>
      </a:lvl1pPr>
      <a:lvl2pPr marL="3240" indent="0" algn="l" defTabSz="924282" rtl="0" eaLnBrk="1" latinLnBrk="0" hangingPunct="1">
        <a:lnSpc>
          <a:spcPct val="100000"/>
        </a:lnSpc>
        <a:spcBef>
          <a:spcPts val="300"/>
        </a:spcBef>
        <a:spcAft>
          <a:spcPts val="300"/>
        </a:spcAft>
        <a:buFont typeface="Arial" panose="020B0604020202020204" pitchFamily="34" charset="0"/>
        <a:buNone/>
        <a:defRPr sz="1200" kern="1200">
          <a:solidFill>
            <a:schemeClr val="tx1"/>
          </a:solidFill>
          <a:latin typeface="+mn-lt"/>
          <a:ea typeface="+mn-ea"/>
          <a:cs typeface="+mn-cs"/>
        </a:defRPr>
      </a:lvl2pPr>
      <a:lvl3pPr marL="186802" indent="-186802" algn="l" defTabSz="924282" rtl="0" eaLnBrk="1" latinLnBrk="0" hangingPunct="1">
        <a:lnSpc>
          <a:spcPct val="100000"/>
        </a:lnSpc>
        <a:spcBef>
          <a:spcPts val="300"/>
        </a:spcBef>
        <a:spcAft>
          <a:spcPts val="300"/>
        </a:spcAft>
        <a:buFont typeface="Arial" panose="020B0604020202020204" pitchFamily="34" charset="0"/>
        <a:buChar char="•"/>
        <a:defRPr sz="1200" kern="1200">
          <a:solidFill>
            <a:schemeClr val="tx1"/>
          </a:solidFill>
          <a:latin typeface="+mn-lt"/>
          <a:ea typeface="+mn-ea"/>
          <a:cs typeface="+mn-cs"/>
        </a:defRPr>
      </a:lvl3pPr>
      <a:lvl4pPr marL="431911" indent="-191121" algn="l" defTabSz="924282" rtl="0" eaLnBrk="1" latinLnBrk="0" hangingPunct="1">
        <a:lnSpc>
          <a:spcPct val="100000"/>
        </a:lnSpc>
        <a:spcBef>
          <a:spcPts val="300"/>
        </a:spcBef>
        <a:spcAft>
          <a:spcPts val="300"/>
        </a:spcAft>
        <a:buFont typeface="Arial" panose="020B0604020202020204" pitchFamily="34" charset="0"/>
        <a:buChar char="–"/>
        <a:defRPr sz="1200" kern="1200">
          <a:solidFill>
            <a:schemeClr val="tx1"/>
          </a:solidFill>
          <a:latin typeface="+mn-lt"/>
          <a:ea typeface="+mn-ea"/>
          <a:cs typeface="+mn-cs"/>
        </a:defRPr>
      </a:lvl4pPr>
      <a:lvl5pPr marL="606834" indent="-176004" algn="l" defTabSz="924282" rtl="0" eaLnBrk="1" latinLnBrk="0" hangingPunct="1">
        <a:lnSpc>
          <a:spcPct val="100000"/>
        </a:lnSpc>
        <a:spcBef>
          <a:spcPts val="300"/>
        </a:spcBef>
        <a:spcAft>
          <a:spcPts val="300"/>
        </a:spcAft>
        <a:buSzPct val="85000"/>
        <a:buFont typeface="Arial" panose="020B0604020202020204" pitchFamily="34" charset="0"/>
        <a:buChar char="•"/>
        <a:defRPr sz="1200" kern="1200">
          <a:solidFill>
            <a:schemeClr val="tx1"/>
          </a:solidFill>
          <a:latin typeface="+mn-lt"/>
          <a:ea typeface="+mn-ea"/>
          <a:cs typeface="+mn-cs"/>
        </a:defRPr>
      </a:lvl5pPr>
      <a:lvl6pPr marL="2541775" indent="-231070" algn="l" defTabSz="92428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3003916" indent="-231070" algn="l" defTabSz="92428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66056" indent="-231070" algn="l" defTabSz="92428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928198" indent="-231070" algn="l" defTabSz="92428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24282" rtl="0" eaLnBrk="1" latinLnBrk="0" hangingPunct="1">
        <a:defRPr sz="1800" kern="1200">
          <a:solidFill>
            <a:schemeClr val="tx1"/>
          </a:solidFill>
          <a:latin typeface="+mn-lt"/>
          <a:ea typeface="+mn-ea"/>
          <a:cs typeface="+mn-cs"/>
        </a:defRPr>
      </a:lvl1pPr>
      <a:lvl2pPr marL="462140" algn="l" defTabSz="924282" rtl="0" eaLnBrk="1" latinLnBrk="0" hangingPunct="1">
        <a:defRPr sz="1800" kern="1200">
          <a:solidFill>
            <a:schemeClr val="tx1"/>
          </a:solidFill>
          <a:latin typeface="+mn-lt"/>
          <a:ea typeface="+mn-ea"/>
          <a:cs typeface="+mn-cs"/>
        </a:defRPr>
      </a:lvl2pPr>
      <a:lvl3pPr marL="924282" algn="l" defTabSz="924282" rtl="0" eaLnBrk="1" latinLnBrk="0" hangingPunct="1">
        <a:defRPr sz="1800" kern="1200">
          <a:solidFill>
            <a:schemeClr val="tx1"/>
          </a:solidFill>
          <a:latin typeface="+mn-lt"/>
          <a:ea typeface="+mn-ea"/>
          <a:cs typeface="+mn-cs"/>
        </a:defRPr>
      </a:lvl3pPr>
      <a:lvl4pPr marL="1386422" algn="l" defTabSz="924282" rtl="0" eaLnBrk="1" latinLnBrk="0" hangingPunct="1">
        <a:defRPr sz="1800" kern="1200">
          <a:solidFill>
            <a:schemeClr val="tx1"/>
          </a:solidFill>
          <a:latin typeface="+mn-lt"/>
          <a:ea typeface="+mn-ea"/>
          <a:cs typeface="+mn-cs"/>
        </a:defRPr>
      </a:lvl4pPr>
      <a:lvl5pPr marL="1848564" algn="l" defTabSz="924282" rtl="0" eaLnBrk="1" latinLnBrk="0" hangingPunct="1">
        <a:defRPr sz="1800" kern="1200">
          <a:solidFill>
            <a:schemeClr val="tx1"/>
          </a:solidFill>
          <a:latin typeface="+mn-lt"/>
          <a:ea typeface="+mn-ea"/>
          <a:cs typeface="+mn-cs"/>
        </a:defRPr>
      </a:lvl5pPr>
      <a:lvl6pPr marL="2310704" algn="l" defTabSz="924282" rtl="0" eaLnBrk="1" latinLnBrk="0" hangingPunct="1">
        <a:defRPr sz="1800" kern="1200">
          <a:solidFill>
            <a:schemeClr val="tx1"/>
          </a:solidFill>
          <a:latin typeface="+mn-lt"/>
          <a:ea typeface="+mn-ea"/>
          <a:cs typeface="+mn-cs"/>
        </a:defRPr>
      </a:lvl6pPr>
      <a:lvl7pPr marL="2772846" algn="l" defTabSz="924282" rtl="0" eaLnBrk="1" latinLnBrk="0" hangingPunct="1">
        <a:defRPr sz="1800" kern="1200">
          <a:solidFill>
            <a:schemeClr val="tx1"/>
          </a:solidFill>
          <a:latin typeface="+mn-lt"/>
          <a:ea typeface="+mn-ea"/>
          <a:cs typeface="+mn-cs"/>
        </a:defRPr>
      </a:lvl7pPr>
      <a:lvl8pPr marL="3234986" algn="l" defTabSz="924282" rtl="0" eaLnBrk="1" latinLnBrk="0" hangingPunct="1">
        <a:defRPr sz="1800" kern="1200">
          <a:solidFill>
            <a:schemeClr val="tx1"/>
          </a:solidFill>
          <a:latin typeface="+mn-lt"/>
          <a:ea typeface="+mn-ea"/>
          <a:cs typeface="+mn-cs"/>
        </a:defRPr>
      </a:lvl8pPr>
      <a:lvl9pPr marL="3697126" algn="l" defTabSz="92428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chart" Target="../charts/chart13.xml"/></Relationships>
</file>

<file path=ppt/slides/_rels/slide17.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chart" Target="../charts/chart20.xml"/><Relationship Id="rId5" Type="http://schemas.openxmlformats.org/officeDocument/2006/relationships/chart" Target="../charts/chart19.xml"/><Relationship Id="rId4" Type="http://schemas.openxmlformats.org/officeDocument/2006/relationships/chart" Target="../charts/char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8.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4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4015409" y="1669773"/>
            <a:ext cx="4871561" cy="2195409"/>
          </a:xfrm>
        </p:spPr>
        <p:txBody>
          <a:bodyPr>
            <a:normAutofit/>
          </a:bodyPr>
          <a:lstStyle/>
          <a:p>
            <a:pPr algn="ctr"/>
            <a:r>
              <a:rPr lang="pt-BR" sz="3200" dirty="0">
                <a:solidFill>
                  <a:schemeClr val="bg1">
                    <a:lumMod val="50000"/>
                  </a:schemeClr>
                </a:solidFill>
              </a:rPr>
              <a:t>ISTRAŽIVANJE PRIVREDE O POSLOVNOM AMBIJENTU I REFORMAMA</a:t>
            </a:r>
            <a:endParaRPr lang="en-US" sz="3200" dirty="0">
              <a:solidFill>
                <a:schemeClr val="bg1">
                  <a:lumMod val="50000"/>
                </a:schemeClr>
              </a:solidFill>
            </a:endParaRPr>
          </a:p>
        </p:txBody>
      </p:sp>
      <p:pic>
        <p:nvPicPr>
          <p:cNvPr id="4" name="Picture Placeholder 3"/>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l="7378" r="7378"/>
          <a:stretch>
            <a:fillRect/>
          </a:stretch>
        </p:blipFill>
        <p:spPr/>
      </p:pic>
      <p:sp>
        <p:nvSpPr>
          <p:cNvPr id="5" name="Footer Placeholder 10"/>
          <p:cNvSpPr txBox="1">
            <a:spLocks/>
          </p:cNvSpPr>
          <p:nvPr/>
        </p:nvSpPr>
        <p:spPr>
          <a:xfrm>
            <a:off x="4392706" y="4353335"/>
            <a:ext cx="4699059" cy="302012"/>
          </a:xfrm>
          <a:prstGeom prst="rect">
            <a:avLst/>
          </a:prstGeom>
        </p:spPr>
        <p:txBody>
          <a:bodyPr/>
          <a:lstStyle>
            <a:defPPr>
              <a:defRPr lang="en-US"/>
            </a:defPPr>
            <a:lvl1pPr marL="0" algn="l" defTabSz="924282" rtl="0" eaLnBrk="1" latinLnBrk="0" hangingPunct="1">
              <a:defRPr sz="1000" kern="1200">
                <a:solidFill>
                  <a:schemeClr val="accent4">
                    <a:lumMod val="75000"/>
                  </a:schemeClr>
                </a:solidFill>
                <a:latin typeface="+mn-lt"/>
                <a:ea typeface="+mn-ea"/>
                <a:cs typeface="+mn-cs"/>
              </a:defRPr>
            </a:lvl1pPr>
            <a:lvl2pPr marL="462140" algn="l" defTabSz="924282" rtl="0" eaLnBrk="1" latinLnBrk="0" hangingPunct="1">
              <a:defRPr sz="1800" kern="1200">
                <a:solidFill>
                  <a:schemeClr val="tx1"/>
                </a:solidFill>
                <a:latin typeface="+mn-lt"/>
                <a:ea typeface="+mn-ea"/>
                <a:cs typeface="+mn-cs"/>
              </a:defRPr>
            </a:lvl2pPr>
            <a:lvl3pPr marL="924282" algn="l" defTabSz="924282" rtl="0" eaLnBrk="1" latinLnBrk="0" hangingPunct="1">
              <a:defRPr sz="1800" kern="1200">
                <a:solidFill>
                  <a:schemeClr val="tx1"/>
                </a:solidFill>
                <a:latin typeface="+mn-lt"/>
                <a:ea typeface="+mn-ea"/>
                <a:cs typeface="+mn-cs"/>
              </a:defRPr>
            </a:lvl3pPr>
            <a:lvl4pPr marL="1386422" algn="l" defTabSz="924282" rtl="0" eaLnBrk="1" latinLnBrk="0" hangingPunct="1">
              <a:defRPr sz="1800" kern="1200">
                <a:solidFill>
                  <a:schemeClr val="tx1"/>
                </a:solidFill>
                <a:latin typeface="+mn-lt"/>
                <a:ea typeface="+mn-ea"/>
                <a:cs typeface="+mn-cs"/>
              </a:defRPr>
            </a:lvl4pPr>
            <a:lvl5pPr marL="1848564" algn="l" defTabSz="924282" rtl="0" eaLnBrk="1" latinLnBrk="0" hangingPunct="1">
              <a:defRPr sz="1800" kern="1200">
                <a:solidFill>
                  <a:schemeClr val="tx1"/>
                </a:solidFill>
                <a:latin typeface="+mn-lt"/>
                <a:ea typeface="+mn-ea"/>
                <a:cs typeface="+mn-cs"/>
              </a:defRPr>
            </a:lvl5pPr>
            <a:lvl6pPr marL="2310704" algn="l" defTabSz="924282" rtl="0" eaLnBrk="1" latinLnBrk="0" hangingPunct="1">
              <a:defRPr sz="1800" kern="1200">
                <a:solidFill>
                  <a:schemeClr val="tx1"/>
                </a:solidFill>
                <a:latin typeface="+mn-lt"/>
                <a:ea typeface="+mn-ea"/>
                <a:cs typeface="+mn-cs"/>
              </a:defRPr>
            </a:lvl6pPr>
            <a:lvl7pPr marL="2772846" algn="l" defTabSz="924282" rtl="0" eaLnBrk="1" latinLnBrk="0" hangingPunct="1">
              <a:defRPr sz="1800" kern="1200">
                <a:solidFill>
                  <a:schemeClr val="tx1"/>
                </a:solidFill>
                <a:latin typeface="+mn-lt"/>
                <a:ea typeface="+mn-ea"/>
                <a:cs typeface="+mn-cs"/>
              </a:defRPr>
            </a:lvl7pPr>
            <a:lvl8pPr marL="3234986" algn="l" defTabSz="924282" rtl="0" eaLnBrk="1" latinLnBrk="0" hangingPunct="1">
              <a:defRPr sz="1800" kern="1200">
                <a:solidFill>
                  <a:schemeClr val="tx1"/>
                </a:solidFill>
                <a:latin typeface="+mn-lt"/>
                <a:ea typeface="+mn-ea"/>
                <a:cs typeface="+mn-cs"/>
              </a:defRPr>
            </a:lvl8pPr>
            <a:lvl9pPr marL="3697126" algn="l" defTabSz="924282" rtl="0" eaLnBrk="1" latinLnBrk="0" hangingPunct="1">
              <a:defRPr sz="1800" kern="1200">
                <a:solidFill>
                  <a:schemeClr val="tx1"/>
                </a:solidFill>
                <a:latin typeface="+mn-lt"/>
                <a:ea typeface="+mn-ea"/>
                <a:cs typeface="+mn-cs"/>
              </a:defRPr>
            </a:lvl9pPr>
          </a:lstStyle>
          <a:p>
            <a:r>
              <a:rPr lang="en-GB" sz="800" dirty="0">
                <a:solidFill>
                  <a:schemeClr val="bg2"/>
                </a:solidFill>
              </a:rPr>
              <a:t>© 201</a:t>
            </a:r>
            <a:r>
              <a:rPr lang="sr-Latn-RS" sz="800" dirty="0">
                <a:solidFill>
                  <a:schemeClr val="bg2"/>
                </a:solidFill>
              </a:rPr>
              <a:t>7</a:t>
            </a:r>
            <a:r>
              <a:rPr lang="en-GB" sz="800" dirty="0">
                <a:solidFill>
                  <a:schemeClr val="bg2"/>
                </a:solidFill>
              </a:rPr>
              <a:t> Ipsos.  All rights reserved. Contains Ipsos' Confidential and Proprietary information and may not be disclosed or reproduced without the prior written consent of Ipsos.</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39070" y="596762"/>
            <a:ext cx="2247900" cy="695325"/>
          </a:xfrm>
          <a:prstGeom prst="rect">
            <a:avLst/>
          </a:prstGeom>
        </p:spPr>
      </p:pic>
      <p:sp>
        <p:nvSpPr>
          <p:cNvPr id="3" name="Rectangle 2"/>
          <p:cNvSpPr/>
          <p:nvPr/>
        </p:nvSpPr>
        <p:spPr>
          <a:xfrm>
            <a:off x="7068378" y="3865182"/>
            <a:ext cx="1818592" cy="2794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RS" dirty="0">
                <a:solidFill>
                  <a:schemeClr val="bg1">
                    <a:lumMod val="50000"/>
                  </a:schemeClr>
                </a:solidFill>
              </a:rPr>
              <a:t>JANUAR 2017</a:t>
            </a:r>
            <a:endParaRPr lang="en-US" dirty="0">
              <a:solidFill>
                <a:schemeClr val="bg1">
                  <a:lumMod val="50000"/>
                </a:schemeClr>
              </a:solidFill>
            </a:endParaRPr>
          </a:p>
        </p:txBody>
      </p:sp>
    </p:spTree>
    <p:extLst>
      <p:ext uri="{BB962C8B-B14F-4D97-AF65-F5344CB8AC3E}">
        <p14:creationId xmlns:p14="http://schemas.microsoft.com/office/powerpoint/2010/main" val="18551697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3"/>
          <p:cNvSpPr>
            <a:spLocks noGrp="1"/>
          </p:cNvSpPr>
          <p:nvPr>
            <p:ph type="body" sz="quarter" idx="16"/>
          </p:nvPr>
        </p:nvSpPr>
        <p:spPr/>
        <p:txBody>
          <a:bodyPr>
            <a:normAutofit/>
          </a:bodyPr>
          <a:lstStyle/>
          <a:p>
            <a:r>
              <a:rPr lang="en-US" dirty="0" err="1"/>
              <a:t>Baza</a:t>
            </a:r>
            <a:r>
              <a:rPr lang="en-US" dirty="0"/>
              <a:t>: </a:t>
            </a:r>
            <a:r>
              <a:rPr lang="en-US" dirty="0" err="1"/>
              <a:t>Ukupna</a:t>
            </a:r>
            <a:r>
              <a:rPr lang="en-US" dirty="0"/>
              <a:t> </a:t>
            </a:r>
            <a:r>
              <a:rPr lang="en-US" dirty="0" err="1"/>
              <a:t>ciljna</a:t>
            </a:r>
            <a:r>
              <a:rPr lang="en-US" dirty="0"/>
              <a:t> </a:t>
            </a:r>
            <a:r>
              <a:rPr lang="en-US" dirty="0" err="1"/>
              <a:t>populacija</a:t>
            </a:r>
            <a:r>
              <a:rPr lang="sr-Latn-RS" dirty="0"/>
              <a:t> (N=250)</a:t>
            </a:r>
            <a:endParaRPr lang="en-US" dirty="0"/>
          </a:p>
        </p:txBody>
      </p:sp>
      <p:graphicFrame>
        <p:nvGraphicFramePr>
          <p:cNvPr id="9" name="Chart 8"/>
          <p:cNvGraphicFramePr/>
          <p:nvPr>
            <p:extLst>
              <p:ext uri="{D42A27DB-BD31-4B8C-83A1-F6EECF244321}">
                <p14:modId xmlns:p14="http://schemas.microsoft.com/office/powerpoint/2010/main" val="2898721471"/>
              </p:ext>
            </p:extLst>
          </p:nvPr>
        </p:nvGraphicFramePr>
        <p:xfrm>
          <a:off x="177239" y="1359952"/>
          <a:ext cx="5431781" cy="3317879"/>
        </p:xfrm>
        <a:graphic>
          <a:graphicData uri="http://schemas.openxmlformats.org/drawingml/2006/chart">
            <c:chart xmlns:c="http://schemas.openxmlformats.org/drawingml/2006/chart" xmlns:r="http://schemas.openxmlformats.org/officeDocument/2006/relationships" r:id="rId3"/>
          </a:graphicData>
        </a:graphic>
      </p:graphicFrame>
      <p:sp>
        <p:nvSpPr>
          <p:cNvPr id="10" name="Rounded Rectangle 9"/>
          <p:cNvSpPr/>
          <p:nvPr/>
        </p:nvSpPr>
        <p:spPr>
          <a:xfrm>
            <a:off x="320831" y="2274280"/>
            <a:ext cx="5144596" cy="993023"/>
          </a:xfrm>
          <a:prstGeom prst="round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5909393" y="1542748"/>
            <a:ext cx="2752812" cy="2519591"/>
            <a:chOff x="6060045" y="1159274"/>
            <a:chExt cx="2752812" cy="2519591"/>
          </a:xfrm>
        </p:grpSpPr>
        <p:cxnSp>
          <p:nvCxnSpPr>
            <p:cNvPr id="11" name="Straight Connector 10"/>
            <p:cNvCxnSpPr/>
            <p:nvPr/>
          </p:nvCxnSpPr>
          <p:spPr>
            <a:xfrm>
              <a:off x="6348114" y="2656360"/>
              <a:ext cx="2145357" cy="0"/>
            </a:xfrm>
            <a:prstGeom prst="line">
              <a:avLst/>
            </a:prstGeom>
            <a:ln cap="rnd">
              <a:solidFill>
                <a:schemeClr val="bg2"/>
              </a:solidFill>
              <a:tailEnd type="none" w="lg" len="lg"/>
            </a:ln>
          </p:spPr>
          <p:style>
            <a:lnRef idx="1">
              <a:schemeClr val="accent1"/>
            </a:lnRef>
            <a:fillRef idx="0">
              <a:schemeClr val="accent1"/>
            </a:fillRef>
            <a:effectRef idx="0">
              <a:schemeClr val="accent1"/>
            </a:effectRef>
            <a:fontRef idx="minor">
              <a:schemeClr val="tx1"/>
            </a:fontRef>
          </p:style>
        </p:cxnSp>
        <p:graphicFrame>
          <p:nvGraphicFramePr>
            <p:cNvPr id="12" name="Chart 11"/>
            <p:cNvGraphicFramePr>
              <a:graphicFrameLocks noChangeAspect="1"/>
            </p:cNvGraphicFramePr>
            <p:nvPr>
              <p:extLst>
                <p:ext uri="{D42A27DB-BD31-4B8C-83A1-F6EECF244321}">
                  <p14:modId xmlns:p14="http://schemas.microsoft.com/office/powerpoint/2010/main" val="3662909911"/>
                </p:ext>
              </p:extLst>
            </p:nvPr>
          </p:nvGraphicFramePr>
          <p:xfrm>
            <a:off x="6484775" y="1159274"/>
            <a:ext cx="1872037" cy="1854636"/>
          </p:xfrm>
          <a:graphic>
            <a:graphicData uri="http://schemas.openxmlformats.org/drawingml/2006/chart">
              <c:chart xmlns:c="http://schemas.openxmlformats.org/drawingml/2006/chart" xmlns:r="http://schemas.openxmlformats.org/officeDocument/2006/relationships" r:id="rId4"/>
            </a:graphicData>
          </a:graphic>
        </p:graphicFrame>
        <p:sp>
          <p:nvSpPr>
            <p:cNvPr id="13" name="Rectangle 12"/>
            <p:cNvSpPr/>
            <p:nvPr/>
          </p:nvSpPr>
          <p:spPr>
            <a:xfrm>
              <a:off x="6060045" y="2800602"/>
              <a:ext cx="2752812" cy="878263"/>
            </a:xfrm>
            <a:prstGeom prst="rect">
              <a:avLst/>
            </a:prstGeom>
          </p:spPr>
          <p:txBody>
            <a:bodyPr vert="horz" lIns="0" tIns="0" rIns="0" bIns="0" rtlCol="0">
              <a:noAutofit/>
            </a:bodyPr>
            <a:lstStyle/>
            <a:p>
              <a:pPr algn="ctr"/>
              <a:r>
                <a:rPr lang="sr-Latn-RS" sz="1600" b="1" dirty="0">
                  <a:solidFill>
                    <a:schemeClr val="bg1">
                      <a:lumMod val="65000"/>
                    </a:schemeClr>
                  </a:solidFill>
                </a:rPr>
                <a:t>P</a:t>
              </a:r>
              <a:r>
                <a:rPr lang="en-GB" sz="1600" b="1" dirty="0">
                  <a:solidFill>
                    <a:schemeClr val="bg1">
                      <a:lumMod val="65000"/>
                    </a:schemeClr>
                  </a:solidFill>
                </a:rPr>
                <a:t>ROCENAT FIRMI U VAŠOJ DELATNOSTI </a:t>
              </a:r>
              <a:endParaRPr lang="en-US" sz="1600" b="1" dirty="0">
                <a:solidFill>
                  <a:schemeClr val="bg1">
                    <a:lumMod val="65000"/>
                  </a:schemeClr>
                </a:solidFill>
              </a:endParaRPr>
            </a:p>
            <a:p>
              <a:pPr algn="ctr"/>
              <a:r>
                <a:rPr lang="sr-Latn-RS" sz="1600" b="1" dirty="0">
                  <a:solidFill>
                    <a:schemeClr val="bg1">
                      <a:lumMod val="65000"/>
                    </a:schemeClr>
                  </a:solidFill>
                </a:rPr>
                <a:t>KOJE POSLUJU </a:t>
              </a:r>
              <a:r>
                <a:rPr lang="en-GB" sz="1600" b="1" dirty="0">
                  <a:solidFill>
                    <a:schemeClr val="bg1">
                      <a:lumMod val="65000"/>
                    </a:schemeClr>
                  </a:solidFill>
                </a:rPr>
                <a:t>U SIVOJ ZONI </a:t>
              </a:r>
              <a:endParaRPr lang="en-US" sz="1600" b="1" dirty="0">
                <a:solidFill>
                  <a:schemeClr val="bg1">
                    <a:lumMod val="65000"/>
                  </a:schemeClr>
                </a:solidFill>
              </a:endParaRPr>
            </a:p>
          </p:txBody>
        </p:sp>
      </p:grpSp>
      <p:sp>
        <p:nvSpPr>
          <p:cNvPr id="14" name="Text Placeholder 2"/>
          <p:cNvSpPr>
            <a:spLocks noGrp="1"/>
          </p:cNvSpPr>
          <p:nvPr>
            <p:ph type="body" sz="quarter" idx="13"/>
          </p:nvPr>
        </p:nvSpPr>
        <p:spPr>
          <a:xfrm>
            <a:off x="129099" y="88479"/>
            <a:ext cx="8948152" cy="442661"/>
          </a:xfrm>
        </p:spPr>
        <p:txBody>
          <a:bodyPr/>
          <a:lstStyle/>
          <a:p>
            <a:r>
              <a:rPr lang="sr-Latn-CS" sz="2400" b="1" dirty="0"/>
              <a:t>obim sive ekonomije u prethodnih godinu dana</a:t>
            </a:r>
            <a:endParaRPr lang="en-GB" sz="2400" b="1" dirty="0"/>
          </a:p>
        </p:txBody>
      </p:sp>
      <p:sp>
        <p:nvSpPr>
          <p:cNvPr id="15" name="Text Placeholder 3"/>
          <p:cNvSpPr>
            <a:spLocks noGrp="1"/>
          </p:cNvSpPr>
          <p:nvPr>
            <p:ph type="body" sz="quarter" idx="16"/>
          </p:nvPr>
        </p:nvSpPr>
        <p:spPr>
          <a:xfrm>
            <a:off x="627721" y="781563"/>
            <a:ext cx="3878438" cy="520203"/>
          </a:xfrm>
        </p:spPr>
        <p:txBody>
          <a:bodyPr anchor="ctr" anchorCtr="0">
            <a:normAutofit/>
          </a:bodyPr>
          <a:lstStyle/>
          <a:p>
            <a:r>
              <a:rPr lang="en-US" sz="1400" dirty="0"/>
              <a:t>Po </a:t>
            </a:r>
            <a:r>
              <a:rPr lang="en-US" sz="1400" dirty="0" err="1"/>
              <a:t>Vašem</a:t>
            </a:r>
            <a:r>
              <a:rPr lang="en-US" sz="1400" dirty="0"/>
              <a:t> </a:t>
            </a:r>
            <a:r>
              <a:rPr lang="en-US" sz="1400" dirty="0" err="1"/>
              <a:t>mišljenju</a:t>
            </a:r>
            <a:r>
              <a:rPr lang="en-US" sz="1400" dirty="0"/>
              <a:t> </a:t>
            </a:r>
            <a:r>
              <a:rPr lang="en-US" sz="1400" dirty="0" err="1"/>
              <a:t>obim</a:t>
            </a:r>
            <a:r>
              <a:rPr lang="en-US" sz="1400" dirty="0"/>
              <a:t> </a:t>
            </a:r>
            <a:r>
              <a:rPr lang="en-US" sz="1400" dirty="0" err="1"/>
              <a:t>sive</a:t>
            </a:r>
            <a:r>
              <a:rPr lang="en-US" sz="1400" dirty="0"/>
              <a:t> </a:t>
            </a:r>
            <a:r>
              <a:rPr lang="en-US" sz="1400" dirty="0" err="1"/>
              <a:t>ekonomije</a:t>
            </a:r>
            <a:r>
              <a:rPr lang="en-US" sz="1400" dirty="0"/>
              <a:t> se u </a:t>
            </a:r>
            <a:r>
              <a:rPr lang="en-US" sz="1400" dirty="0" err="1"/>
              <a:t>prethodnih</a:t>
            </a:r>
            <a:r>
              <a:rPr lang="en-US" sz="1400" dirty="0"/>
              <a:t> </a:t>
            </a:r>
            <a:r>
              <a:rPr lang="en-US" sz="1400" dirty="0" err="1"/>
              <a:t>godinu</a:t>
            </a:r>
            <a:r>
              <a:rPr lang="en-US" sz="1400" dirty="0"/>
              <a:t> dana...</a:t>
            </a:r>
            <a:r>
              <a:rPr lang="sr-Latn-RS" sz="1400" dirty="0"/>
              <a:t> </a:t>
            </a:r>
            <a:endParaRPr lang="en-US" sz="1400" dirty="0"/>
          </a:p>
        </p:txBody>
      </p:sp>
      <p:sp>
        <p:nvSpPr>
          <p:cNvPr id="6" name="Rectangle 5"/>
          <p:cNvSpPr/>
          <p:nvPr/>
        </p:nvSpPr>
        <p:spPr>
          <a:xfrm>
            <a:off x="4656673" y="781563"/>
            <a:ext cx="4572000" cy="523220"/>
          </a:xfrm>
          <a:prstGeom prst="rect">
            <a:avLst/>
          </a:prstGeom>
        </p:spPr>
        <p:txBody>
          <a:bodyPr>
            <a:spAutoFit/>
          </a:bodyPr>
          <a:lstStyle/>
          <a:p>
            <a:pPr>
              <a:spcAft>
                <a:spcPts val="600"/>
              </a:spcAft>
            </a:pPr>
            <a:r>
              <a:rPr lang="en-US" sz="1400" dirty="0">
                <a:solidFill>
                  <a:schemeClr val="bg2">
                    <a:lumMod val="50000"/>
                  </a:schemeClr>
                </a:solidFill>
              </a:rPr>
              <a:t>Po </a:t>
            </a:r>
            <a:r>
              <a:rPr lang="en-US" sz="1400" dirty="0" err="1">
                <a:solidFill>
                  <a:schemeClr val="bg2">
                    <a:lumMod val="50000"/>
                  </a:schemeClr>
                </a:solidFill>
              </a:rPr>
              <a:t>Vašoj</a:t>
            </a:r>
            <a:r>
              <a:rPr lang="en-US" sz="1400" dirty="0">
                <a:solidFill>
                  <a:schemeClr val="bg2">
                    <a:lumMod val="50000"/>
                  </a:schemeClr>
                </a:solidFill>
              </a:rPr>
              <a:t> </a:t>
            </a:r>
            <a:r>
              <a:rPr lang="en-US" sz="1400" dirty="0" err="1">
                <a:solidFill>
                  <a:schemeClr val="bg2">
                    <a:lumMod val="50000"/>
                  </a:schemeClr>
                </a:solidFill>
              </a:rPr>
              <a:t>proceni</a:t>
            </a:r>
            <a:r>
              <a:rPr lang="en-US" sz="1400" dirty="0">
                <a:solidFill>
                  <a:schemeClr val="bg2">
                    <a:lumMod val="50000"/>
                  </a:schemeClr>
                </a:solidFill>
              </a:rPr>
              <a:t>, </a:t>
            </a:r>
            <a:r>
              <a:rPr lang="en-US" sz="1400" dirty="0" err="1">
                <a:solidFill>
                  <a:schemeClr val="bg2">
                    <a:lumMod val="50000"/>
                  </a:schemeClr>
                </a:solidFill>
              </a:rPr>
              <a:t>koliko</a:t>
            </a:r>
            <a:r>
              <a:rPr lang="en-US" sz="1400" dirty="0">
                <a:solidFill>
                  <a:schemeClr val="bg2">
                    <a:lumMod val="50000"/>
                  </a:schemeClr>
                </a:solidFill>
              </a:rPr>
              <a:t> </a:t>
            </a:r>
            <a:r>
              <a:rPr lang="en-US" sz="1400" dirty="0" err="1">
                <a:solidFill>
                  <a:schemeClr val="bg2">
                    <a:lumMod val="50000"/>
                  </a:schemeClr>
                </a:solidFill>
              </a:rPr>
              <a:t>procenata</a:t>
            </a:r>
            <a:r>
              <a:rPr lang="en-US" sz="1400" dirty="0">
                <a:solidFill>
                  <a:schemeClr val="bg2">
                    <a:lumMod val="50000"/>
                  </a:schemeClr>
                </a:solidFill>
              </a:rPr>
              <a:t> </a:t>
            </a:r>
            <a:r>
              <a:rPr lang="en-US" sz="1400" dirty="0" err="1">
                <a:solidFill>
                  <a:schemeClr val="bg2">
                    <a:lumMod val="50000"/>
                  </a:schemeClr>
                </a:solidFill>
              </a:rPr>
              <a:t>firmi</a:t>
            </a:r>
            <a:r>
              <a:rPr lang="en-US" sz="1400" dirty="0">
                <a:solidFill>
                  <a:schemeClr val="bg2">
                    <a:lumMod val="50000"/>
                  </a:schemeClr>
                </a:solidFill>
              </a:rPr>
              <a:t> u </a:t>
            </a:r>
            <a:r>
              <a:rPr lang="en-US" sz="1400" dirty="0" err="1">
                <a:solidFill>
                  <a:schemeClr val="bg2">
                    <a:lumMod val="50000"/>
                  </a:schemeClr>
                </a:solidFill>
              </a:rPr>
              <a:t>vašoj</a:t>
            </a:r>
            <a:r>
              <a:rPr lang="en-US" sz="1400" dirty="0">
                <a:solidFill>
                  <a:schemeClr val="bg2">
                    <a:lumMod val="50000"/>
                  </a:schemeClr>
                </a:solidFill>
              </a:rPr>
              <a:t> </a:t>
            </a:r>
            <a:r>
              <a:rPr lang="en-US" sz="1400" dirty="0" err="1">
                <a:solidFill>
                  <a:schemeClr val="bg2">
                    <a:lumMod val="50000"/>
                  </a:schemeClr>
                </a:solidFill>
              </a:rPr>
              <a:t>delatnosti</a:t>
            </a:r>
            <a:r>
              <a:rPr lang="en-US" sz="1400" dirty="0">
                <a:solidFill>
                  <a:schemeClr val="bg2">
                    <a:lumMod val="50000"/>
                  </a:schemeClr>
                </a:solidFill>
              </a:rPr>
              <a:t> </a:t>
            </a:r>
            <a:r>
              <a:rPr lang="en-US" sz="1400" dirty="0" err="1">
                <a:solidFill>
                  <a:schemeClr val="bg2">
                    <a:lumMod val="50000"/>
                  </a:schemeClr>
                </a:solidFill>
              </a:rPr>
              <a:t>radi</a:t>
            </a:r>
            <a:r>
              <a:rPr lang="en-US" sz="1400" dirty="0">
                <a:solidFill>
                  <a:schemeClr val="bg2">
                    <a:lumMod val="50000"/>
                  </a:schemeClr>
                </a:solidFill>
              </a:rPr>
              <a:t> u </a:t>
            </a:r>
            <a:r>
              <a:rPr lang="en-US" sz="1400" dirty="0" err="1">
                <a:solidFill>
                  <a:schemeClr val="bg2">
                    <a:lumMod val="50000"/>
                  </a:schemeClr>
                </a:solidFill>
              </a:rPr>
              <a:t>sivoj</a:t>
            </a:r>
            <a:r>
              <a:rPr lang="en-US" sz="1400" dirty="0">
                <a:solidFill>
                  <a:schemeClr val="bg2">
                    <a:lumMod val="50000"/>
                  </a:schemeClr>
                </a:solidFill>
              </a:rPr>
              <a:t> </a:t>
            </a:r>
            <a:r>
              <a:rPr lang="en-US" sz="1400" dirty="0" err="1">
                <a:solidFill>
                  <a:schemeClr val="bg2">
                    <a:lumMod val="50000"/>
                  </a:schemeClr>
                </a:solidFill>
              </a:rPr>
              <a:t>zoni</a:t>
            </a:r>
            <a:r>
              <a:rPr lang="en-US" sz="1400" dirty="0">
                <a:solidFill>
                  <a:schemeClr val="bg2">
                    <a:lumMod val="50000"/>
                  </a:schemeClr>
                </a:solidFill>
              </a:rPr>
              <a:t> (ne </a:t>
            </a:r>
            <a:r>
              <a:rPr lang="en-US" sz="1400" dirty="0" err="1">
                <a:solidFill>
                  <a:schemeClr val="bg2">
                    <a:lumMod val="50000"/>
                  </a:schemeClr>
                </a:solidFill>
              </a:rPr>
              <a:t>prijavljuje</a:t>
            </a:r>
            <a:r>
              <a:rPr lang="en-US" sz="1400" dirty="0">
                <a:solidFill>
                  <a:schemeClr val="bg2">
                    <a:lumMod val="50000"/>
                  </a:schemeClr>
                </a:solidFill>
              </a:rPr>
              <a:t> </a:t>
            </a:r>
            <a:r>
              <a:rPr lang="en-US" sz="1400" dirty="0" err="1">
                <a:solidFill>
                  <a:schemeClr val="bg2">
                    <a:lumMod val="50000"/>
                  </a:schemeClr>
                </a:solidFill>
              </a:rPr>
              <a:t>radnike</a:t>
            </a:r>
            <a:r>
              <a:rPr lang="en-US" sz="1400" dirty="0">
                <a:solidFill>
                  <a:schemeClr val="bg2">
                    <a:lumMod val="50000"/>
                  </a:schemeClr>
                </a:solidFill>
              </a:rPr>
              <a:t>, </a:t>
            </a:r>
            <a:r>
              <a:rPr lang="en-US" sz="1400" dirty="0" err="1">
                <a:solidFill>
                  <a:schemeClr val="bg2">
                    <a:lumMod val="50000"/>
                  </a:schemeClr>
                </a:solidFill>
              </a:rPr>
              <a:t>ili</a:t>
            </a:r>
            <a:r>
              <a:rPr lang="en-US" sz="1400" dirty="0">
                <a:solidFill>
                  <a:schemeClr val="bg2">
                    <a:lumMod val="50000"/>
                  </a:schemeClr>
                </a:solidFill>
              </a:rPr>
              <a:t> ne </a:t>
            </a:r>
            <a:r>
              <a:rPr lang="en-US" sz="1400" dirty="0" err="1">
                <a:solidFill>
                  <a:schemeClr val="bg2">
                    <a:lumMod val="50000"/>
                  </a:schemeClr>
                </a:solidFill>
              </a:rPr>
              <a:t>plaća</a:t>
            </a:r>
            <a:r>
              <a:rPr lang="en-US" sz="1400" dirty="0">
                <a:solidFill>
                  <a:schemeClr val="bg2">
                    <a:lumMod val="50000"/>
                  </a:schemeClr>
                </a:solidFill>
              </a:rPr>
              <a:t> PDV)?</a:t>
            </a:r>
          </a:p>
        </p:txBody>
      </p:sp>
    </p:spTree>
    <p:extLst>
      <p:ext uri="{BB962C8B-B14F-4D97-AF65-F5344CB8AC3E}">
        <p14:creationId xmlns:p14="http://schemas.microsoft.com/office/powerpoint/2010/main" val="173453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3"/>
          <p:cNvSpPr>
            <a:spLocks noGrp="1"/>
          </p:cNvSpPr>
          <p:nvPr>
            <p:ph type="body" sz="quarter" idx="16"/>
          </p:nvPr>
        </p:nvSpPr>
        <p:spPr/>
        <p:txBody>
          <a:bodyPr>
            <a:normAutofit/>
          </a:bodyPr>
          <a:lstStyle/>
          <a:p>
            <a:r>
              <a:rPr lang="sr-Latn-CS" dirty="0"/>
              <a:t>Višestruki odgovori; Baza: Ukupna ciljna populacija </a:t>
            </a:r>
            <a:r>
              <a:rPr lang="sr-Latn-RS" dirty="0"/>
              <a:t>(N=250)</a:t>
            </a:r>
            <a:endParaRPr lang="en-US" dirty="0"/>
          </a:p>
        </p:txBody>
      </p:sp>
      <p:graphicFrame>
        <p:nvGraphicFramePr>
          <p:cNvPr id="9" name="Chart 8"/>
          <p:cNvGraphicFramePr/>
          <p:nvPr>
            <p:extLst>
              <p:ext uri="{D42A27DB-BD31-4B8C-83A1-F6EECF244321}">
                <p14:modId xmlns:p14="http://schemas.microsoft.com/office/powerpoint/2010/main" val="1626935494"/>
              </p:ext>
            </p:extLst>
          </p:nvPr>
        </p:nvGraphicFramePr>
        <p:xfrm>
          <a:off x="188843" y="924341"/>
          <a:ext cx="8845825" cy="3759403"/>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 Placeholder 2"/>
          <p:cNvSpPr>
            <a:spLocks noGrp="1"/>
          </p:cNvSpPr>
          <p:nvPr>
            <p:ph type="body" sz="quarter" idx="13"/>
          </p:nvPr>
        </p:nvSpPr>
        <p:spPr>
          <a:xfrm>
            <a:off x="86516" y="46235"/>
            <a:ext cx="8948152" cy="442661"/>
          </a:xfrm>
        </p:spPr>
        <p:txBody>
          <a:bodyPr/>
          <a:lstStyle/>
          <a:p>
            <a:r>
              <a:rPr lang="sr-Latn-RS" sz="2400" b="1" dirty="0"/>
              <a:t>glavni uzroci sive ekonomije</a:t>
            </a:r>
            <a:endParaRPr lang="en-GB" sz="2400" b="1" dirty="0"/>
          </a:p>
        </p:txBody>
      </p:sp>
      <p:sp>
        <p:nvSpPr>
          <p:cNvPr id="11" name="Text Placeholder 3"/>
          <p:cNvSpPr>
            <a:spLocks noGrp="1"/>
          </p:cNvSpPr>
          <p:nvPr>
            <p:ph type="body" sz="quarter" idx="16"/>
          </p:nvPr>
        </p:nvSpPr>
        <p:spPr>
          <a:xfrm>
            <a:off x="281796" y="574409"/>
            <a:ext cx="8659918" cy="279280"/>
          </a:xfrm>
        </p:spPr>
        <p:txBody>
          <a:bodyPr anchor="ctr" anchorCtr="0">
            <a:normAutofit/>
          </a:bodyPr>
          <a:lstStyle/>
          <a:p>
            <a:r>
              <a:rPr lang="it-IT" sz="1400" dirty="0"/>
              <a:t>Šta su glavni uzroci sive ekonomije?</a:t>
            </a:r>
          </a:p>
        </p:txBody>
      </p:sp>
      <p:sp>
        <p:nvSpPr>
          <p:cNvPr id="2" name="Rounded Rectangle 1"/>
          <p:cNvSpPr/>
          <p:nvPr/>
        </p:nvSpPr>
        <p:spPr>
          <a:xfrm>
            <a:off x="854765" y="938184"/>
            <a:ext cx="7911548" cy="612445"/>
          </a:xfrm>
          <a:prstGeom prst="round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3551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3"/>
          <p:cNvSpPr>
            <a:spLocks noGrp="1"/>
          </p:cNvSpPr>
          <p:nvPr>
            <p:ph type="body" sz="quarter" idx="16"/>
          </p:nvPr>
        </p:nvSpPr>
        <p:spPr/>
        <p:txBody>
          <a:bodyPr>
            <a:normAutofit/>
          </a:bodyPr>
          <a:lstStyle/>
          <a:p>
            <a:r>
              <a:rPr lang="sr-Latn-CS" dirty="0"/>
              <a:t>Baza: Ukupna ciljna populacija </a:t>
            </a:r>
            <a:r>
              <a:rPr lang="sr-Latn-RS" dirty="0"/>
              <a:t>(N=250)</a:t>
            </a:r>
            <a:endParaRPr lang="en-US" dirty="0"/>
          </a:p>
        </p:txBody>
      </p:sp>
      <p:graphicFrame>
        <p:nvGraphicFramePr>
          <p:cNvPr id="9" name="Chart 8"/>
          <p:cNvGraphicFramePr/>
          <p:nvPr>
            <p:extLst/>
          </p:nvPr>
        </p:nvGraphicFramePr>
        <p:xfrm>
          <a:off x="296936" y="1298864"/>
          <a:ext cx="8527312" cy="3378967"/>
        </p:xfrm>
        <a:graphic>
          <a:graphicData uri="http://schemas.openxmlformats.org/drawingml/2006/chart">
            <c:chart xmlns:c="http://schemas.openxmlformats.org/drawingml/2006/chart" xmlns:r="http://schemas.openxmlformats.org/officeDocument/2006/relationships" r:id="rId3"/>
          </a:graphicData>
        </a:graphic>
      </p:graphicFrame>
      <p:sp>
        <p:nvSpPr>
          <p:cNvPr id="6" name="Rounded Rectangle 5"/>
          <p:cNvSpPr/>
          <p:nvPr/>
        </p:nvSpPr>
        <p:spPr>
          <a:xfrm>
            <a:off x="489339" y="1298864"/>
            <a:ext cx="8133907" cy="1111827"/>
          </a:xfrm>
          <a:prstGeom prst="round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 Placeholder 2"/>
          <p:cNvSpPr>
            <a:spLocks noGrp="1"/>
          </p:cNvSpPr>
          <p:nvPr>
            <p:ph type="body" sz="quarter" idx="13"/>
          </p:nvPr>
        </p:nvSpPr>
        <p:spPr>
          <a:xfrm>
            <a:off x="97989" y="36312"/>
            <a:ext cx="8948152" cy="442661"/>
          </a:xfrm>
        </p:spPr>
        <p:txBody>
          <a:bodyPr/>
          <a:lstStyle/>
          <a:p>
            <a:r>
              <a:rPr lang="pl-PL" sz="2400" b="1" dirty="0"/>
              <a:t>najzastupljeniji oblik sive ekonomije</a:t>
            </a:r>
            <a:endParaRPr lang="en-GB" sz="2400" b="1" dirty="0"/>
          </a:p>
        </p:txBody>
      </p:sp>
      <p:sp>
        <p:nvSpPr>
          <p:cNvPr id="11" name="Text Placeholder 3"/>
          <p:cNvSpPr>
            <a:spLocks noGrp="1"/>
          </p:cNvSpPr>
          <p:nvPr>
            <p:ph type="body" sz="quarter" idx="16"/>
          </p:nvPr>
        </p:nvSpPr>
        <p:spPr>
          <a:xfrm>
            <a:off x="242106" y="806730"/>
            <a:ext cx="8659918" cy="279280"/>
          </a:xfrm>
        </p:spPr>
        <p:txBody>
          <a:bodyPr anchor="ctr" anchorCtr="0">
            <a:normAutofit/>
          </a:bodyPr>
          <a:lstStyle/>
          <a:p>
            <a:r>
              <a:rPr lang="it-IT" sz="1400" dirty="0"/>
              <a:t>Koji je, po Vašem mišljenju, najzastupljeniji oblik sive ekonomije?</a:t>
            </a:r>
          </a:p>
        </p:txBody>
      </p:sp>
    </p:spTree>
    <p:extLst>
      <p:ext uri="{BB962C8B-B14F-4D97-AF65-F5344CB8AC3E}">
        <p14:creationId xmlns:p14="http://schemas.microsoft.com/office/powerpoint/2010/main" val="2611659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3"/>
          <p:cNvSpPr>
            <a:spLocks noGrp="1"/>
          </p:cNvSpPr>
          <p:nvPr>
            <p:ph type="body" sz="quarter" idx="16"/>
          </p:nvPr>
        </p:nvSpPr>
        <p:spPr/>
        <p:txBody>
          <a:bodyPr>
            <a:normAutofit/>
          </a:bodyPr>
          <a:lstStyle/>
          <a:p>
            <a:r>
              <a:rPr lang="sr-Latn-CS" dirty="0"/>
              <a:t>Višestruki odgovori; Baza: Ukupna ciljna populacija </a:t>
            </a:r>
            <a:r>
              <a:rPr lang="sr-Latn-RS" dirty="0"/>
              <a:t>(N=250)</a:t>
            </a:r>
            <a:endParaRPr lang="en-US" dirty="0"/>
          </a:p>
        </p:txBody>
      </p:sp>
      <p:graphicFrame>
        <p:nvGraphicFramePr>
          <p:cNvPr id="9" name="Chart 8"/>
          <p:cNvGraphicFramePr/>
          <p:nvPr>
            <p:extLst>
              <p:ext uri="{D42A27DB-BD31-4B8C-83A1-F6EECF244321}">
                <p14:modId xmlns:p14="http://schemas.microsoft.com/office/powerpoint/2010/main" val="3918767085"/>
              </p:ext>
            </p:extLst>
          </p:nvPr>
        </p:nvGraphicFramePr>
        <p:xfrm>
          <a:off x="296936" y="1039091"/>
          <a:ext cx="8527312" cy="354462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 Placeholder 2"/>
          <p:cNvSpPr>
            <a:spLocks noGrp="1"/>
          </p:cNvSpPr>
          <p:nvPr>
            <p:ph type="body" sz="quarter" idx="13"/>
          </p:nvPr>
        </p:nvSpPr>
        <p:spPr>
          <a:xfrm>
            <a:off x="152819" y="173304"/>
            <a:ext cx="8948152" cy="325297"/>
          </a:xfrm>
        </p:spPr>
        <p:txBody>
          <a:bodyPr/>
          <a:lstStyle/>
          <a:p>
            <a:r>
              <a:rPr lang="pl-PL" sz="2400" b="1" dirty="0"/>
              <a:t>Sektori U kojim je siva ekonomija nazastupljenija</a:t>
            </a:r>
            <a:endParaRPr lang="en-GB" sz="2400" b="1" dirty="0"/>
          </a:p>
        </p:txBody>
      </p:sp>
      <p:sp>
        <p:nvSpPr>
          <p:cNvPr id="11" name="Text Placeholder 3"/>
          <p:cNvSpPr>
            <a:spLocks noGrp="1"/>
          </p:cNvSpPr>
          <p:nvPr>
            <p:ph type="body" sz="quarter" idx="16"/>
          </p:nvPr>
        </p:nvSpPr>
        <p:spPr>
          <a:xfrm>
            <a:off x="296936" y="667187"/>
            <a:ext cx="8659918" cy="279280"/>
          </a:xfrm>
        </p:spPr>
        <p:txBody>
          <a:bodyPr anchor="ctr" anchorCtr="0">
            <a:normAutofit/>
          </a:bodyPr>
          <a:lstStyle/>
          <a:p>
            <a:r>
              <a:rPr lang="pl-PL" sz="1400" dirty="0"/>
              <a:t>U kojim sektorima je, po Vašem mišljenju, siva ekonomija nazastupljenija?</a:t>
            </a:r>
          </a:p>
        </p:txBody>
      </p:sp>
      <p:sp>
        <p:nvSpPr>
          <p:cNvPr id="5" name="Rounded Rectangle 4"/>
          <p:cNvSpPr/>
          <p:nvPr/>
        </p:nvSpPr>
        <p:spPr>
          <a:xfrm>
            <a:off x="783771" y="1027216"/>
            <a:ext cx="8040477" cy="1312223"/>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Tree>
    <p:extLst>
      <p:ext uri="{BB962C8B-B14F-4D97-AF65-F5344CB8AC3E}">
        <p14:creationId xmlns:p14="http://schemas.microsoft.com/office/powerpoint/2010/main" val="1966797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3"/>
          <p:cNvSpPr>
            <a:spLocks noGrp="1"/>
          </p:cNvSpPr>
          <p:nvPr>
            <p:ph type="body" sz="quarter" idx="16"/>
          </p:nvPr>
        </p:nvSpPr>
        <p:spPr/>
        <p:txBody>
          <a:bodyPr>
            <a:normAutofit/>
          </a:bodyPr>
          <a:lstStyle/>
          <a:p>
            <a:r>
              <a:rPr lang="sr-Latn-CS" dirty="0"/>
              <a:t>Baza: Ukupna ciljna populacija </a:t>
            </a:r>
            <a:r>
              <a:rPr lang="sr-Latn-RS" dirty="0"/>
              <a:t>(N=250)</a:t>
            </a:r>
            <a:endParaRPr lang="en-US" dirty="0"/>
          </a:p>
        </p:txBody>
      </p:sp>
      <p:graphicFrame>
        <p:nvGraphicFramePr>
          <p:cNvPr id="9" name="Chart 8"/>
          <p:cNvGraphicFramePr/>
          <p:nvPr>
            <p:extLst>
              <p:ext uri="{D42A27DB-BD31-4B8C-83A1-F6EECF244321}">
                <p14:modId xmlns:p14="http://schemas.microsoft.com/office/powerpoint/2010/main" val="3161001781"/>
              </p:ext>
            </p:extLst>
          </p:nvPr>
        </p:nvGraphicFramePr>
        <p:xfrm>
          <a:off x="441015" y="902977"/>
          <a:ext cx="8527312" cy="3236696"/>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 Placeholder 2"/>
          <p:cNvSpPr>
            <a:spLocks noGrp="1"/>
          </p:cNvSpPr>
          <p:nvPr>
            <p:ph type="body" sz="quarter" idx="13"/>
          </p:nvPr>
        </p:nvSpPr>
        <p:spPr>
          <a:xfrm>
            <a:off x="164292" y="170553"/>
            <a:ext cx="8948152" cy="308113"/>
          </a:xfrm>
        </p:spPr>
        <p:txBody>
          <a:bodyPr/>
          <a:lstStyle/>
          <a:p>
            <a:r>
              <a:rPr lang="sr-Latn-CS" sz="2400" b="1" dirty="0"/>
              <a:t>vrste štete zbog poslovanja konkurenata u sivoj zoni</a:t>
            </a:r>
          </a:p>
        </p:txBody>
      </p:sp>
      <p:sp>
        <p:nvSpPr>
          <p:cNvPr id="11" name="Text Placeholder 3"/>
          <p:cNvSpPr>
            <a:spLocks noGrp="1"/>
          </p:cNvSpPr>
          <p:nvPr>
            <p:ph type="body" sz="quarter" idx="16"/>
          </p:nvPr>
        </p:nvSpPr>
        <p:spPr>
          <a:xfrm>
            <a:off x="308409" y="558971"/>
            <a:ext cx="8659918" cy="279280"/>
          </a:xfrm>
        </p:spPr>
        <p:txBody>
          <a:bodyPr anchor="ctr" anchorCtr="0">
            <a:normAutofit/>
          </a:bodyPr>
          <a:lstStyle/>
          <a:p>
            <a:r>
              <a:rPr lang="it-IT" sz="1400" dirty="0"/>
              <a:t>Koje vrste štete je Vaše preduzeće imalo zbog poslovanja konkurenata u sivoj zoni?</a:t>
            </a:r>
          </a:p>
        </p:txBody>
      </p:sp>
      <p:sp>
        <p:nvSpPr>
          <p:cNvPr id="6" name="Rounded Rectangle 5"/>
          <p:cNvSpPr/>
          <p:nvPr/>
        </p:nvSpPr>
        <p:spPr>
          <a:xfrm>
            <a:off x="177502" y="3209604"/>
            <a:ext cx="1790445" cy="133877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err="1"/>
              <a:t>Ovi</a:t>
            </a:r>
            <a:r>
              <a:rPr lang="en-US" sz="1400" b="1" dirty="0"/>
              <a:t> </a:t>
            </a:r>
            <a:r>
              <a:rPr lang="en-US" sz="1400" b="1" dirty="0" err="1"/>
              <a:t>nalazi</a:t>
            </a:r>
            <a:r>
              <a:rPr lang="en-US" sz="1400" b="1" dirty="0"/>
              <a:t> se </a:t>
            </a:r>
            <a:r>
              <a:rPr lang="en-US" sz="1400" b="1" dirty="0" err="1"/>
              <a:t>gotovo</a:t>
            </a:r>
            <a:r>
              <a:rPr lang="en-US" sz="1400" b="1" dirty="0"/>
              <a:t> u </a:t>
            </a:r>
            <a:r>
              <a:rPr lang="en-US" sz="1400" b="1" dirty="0" err="1"/>
              <a:t>potpunosti</a:t>
            </a:r>
            <a:r>
              <a:rPr lang="en-US" sz="1400" b="1" dirty="0"/>
              <a:t> </a:t>
            </a:r>
            <a:r>
              <a:rPr lang="en-US" sz="1400" b="1" dirty="0" err="1"/>
              <a:t>poklapaju</a:t>
            </a:r>
            <a:r>
              <a:rPr lang="en-US" sz="1400" b="1" dirty="0"/>
              <a:t> sa </a:t>
            </a:r>
            <a:r>
              <a:rPr lang="en-US" sz="1400" b="1" dirty="0" err="1"/>
              <a:t>podacima</a:t>
            </a:r>
            <a:r>
              <a:rPr lang="en-US" sz="1400" b="1" dirty="0"/>
              <a:t> </a:t>
            </a:r>
            <a:r>
              <a:rPr lang="en-US" sz="1400" b="1" dirty="0" err="1"/>
              <a:t>iz</a:t>
            </a:r>
            <a:r>
              <a:rPr lang="en-US" sz="1400" b="1" dirty="0"/>
              <a:t> </a:t>
            </a:r>
            <a:r>
              <a:rPr lang="en-US" sz="1400" b="1" dirty="0" err="1"/>
              <a:t>istraživanja</a:t>
            </a:r>
            <a:r>
              <a:rPr lang="en-US" sz="1400" b="1" dirty="0"/>
              <a:t> </a:t>
            </a:r>
            <a:r>
              <a:rPr lang="en-US" sz="1400" b="1" dirty="0" err="1"/>
              <a:t>sprovedenih</a:t>
            </a:r>
            <a:r>
              <a:rPr lang="en-US" sz="1400" b="1" dirty="0"/>
              <a:t> </a:t>
            </a:r>
            <a:r>
              <a:rPr lang="en-US" sz="1400" b="1" dirty="0" err="1"/>
              <a:t>tokom</a:t>
            </a:r>
            <a:r>
              <a:rPr lang="en-US" sz="1400" b="1" dirty="0"/>
              <a:t> 2015. </a:t>
            </a:r>
            <a:r>
              <a:rPr lang="en-US" sz="1400" b="1" dirty="0" err="1"/>
              <a:t>godine</a:t>
            </a:r>
            <a:r>
              <a:rPr lang="en-US" sz="1400" b="1" dirty="0"/>
              <a:t>. </a:t>
            </a:r>
          </a:p>
        </p:txBody>
      </p:sp>
      <p:sp>
        <p:nvSpPr>
          <p:cNvPr id="12" name="Rounded Rectangle 11"/>
          <p:cNvSpPr/>
          <p:nvPr/>
        </p:nvSpPr>
        <p:spPr>
          <a:xfrm>
            <a:off x="308409" y="1192694"/>
            <a:ext cx="8557296" cy="1256879"/>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788766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3"/>
          <p:cNvSpPr>
            <a:spLocks noGrp="1"/>
          </p:cNvSpPr>
          <p:nvPr>
            <p:ph type="body" sz="quarter" idx="16"/>
          </p:nvPr>
        </p:nvSpPr>
        <p:spPr/>
        <p:txBody>
          <a:bodyPr>
            <a:normAutofit/>
          </a:bodyPr>
          <a:lstStyle/>
          <a:p>
            <a:r>
              <a:rPr lang="en-US" dirty="0" err="1"/>
              <a:t>Baza</a:t>
            </a:r>
            <a:r>
              <a:rPr lang="en-US" dirty="0"/>
              <a:t>: </a:t>
            </a:r>
            <a:r>
              <a:rPr lang="en-US" dirty="0" err="1"/>
              <a:t>Ukupna</a:t>
            </a:r>
            <a:r>
              <a:rPr lang="en-US" dirty="0"/>
              <a:t> </a:t>
            </a:r>
            <a:r>
              <a:rPr lang="en-US" dirty="0" err="1"/>
              <a:t>ciljna</a:t>
            </a:r>
            <a:r>
              <a:rPr lang="en-US" dirty="0"/>
              <a:t> </a:t>
            </a:r>
            <a:r>
              <a:rPr lang="en-US" dirty="0" err="1"/>
              <a:t>populacija</a:t>
            </a:r>
            <a:r>
              <a:rPr lang="sr-Latn-RS" dirty="0"/>
              <a:t> (N=250)</a:t>
            </a:r>
            <a:endParaRPr lang="en-US" dirty="0"/>
          </a:p>
        </p:txBody>
      </p:sp>
      <p:graphicFrame>
        <p:nvGraphicFramePr>
          <p:cNvPr id="9" name="Chart 8"/>
          <p:cNvGraphicFramePr/>
          <p:nvPr>
            <p:extLst>
              <p:ext uri="{D42A27DB-BD31-4B8C-83A1-F6EECF244321}">
                <p14:modId xmlns:p14="http://schemas.microsoft.com/office/powerpoint/2010/main" val="1374616841"/>
              </p:ext>
            </p:extLst>
          </p:nvPr>
        </p:nvGraphicFramePr>
        <p:xfrm>
          <a:off x="558126" y="1092343"/>
          <a:ext cx="7663069" cy="3309958"/>
        </p:xfrm>
        <a:graphic>
          <a:graphicData uri="http://schemas.openxmlformats.org/drawingml/2006/chart">
            <c:chart xmlns:c="http://schemas.openxmlformats.org/drawingml/2006/chart" xmlns:r="http://schemas.openxmlformats.org/officeDocument/2006/relationships" r:id="rId3"/>
          </a:graphicData>
        </a:graphic>
      </p:graphicFrame>
      <p:sp>
        <p:nvSpPr>
          <p:cNvPr id="10" name="Rounded Rectangle 9"/>
          <p:cNvSpPr/>
          <p:nvPr/>
        </p:nvSpPr>
        <p:spPr>
          <a:xfrm>
            <a:off x="558126" y="2017253"/>
            <a:ext cx="8056086" cy="1460938"/>
          </a:xfrm>
          <a:prstGeom prst="round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Placeholder 2"/>
          <p:cNvSpPr>
            <a:spLocks noGrp="1"/>
          </p:cNvSpPr>
          <p:nvPr>
            <p:ph type="body" sz="quarter" idx="13"/>
          </p:nvPr>
        </p:nvSpPr>
        <p:spPr>
          <a:xfrm>
            <a:off x="164292" y="52751"/>
            <a:ext cx="8948152" cy="442000"/>
          </a:xfrm>
        </p:spPr>
        <p:txBody>
          <a:bodyPr/>
          <a:lstStyle/>
          <a:p>
            <a:r>
              <a:rPr lang="en-GB" sz="2400" b="1" dirty="0" err="1"/>
              <a:t>opravdanost</a:t>
            </a:r>
            <a:r>
              <a:rPr lang="en-GB" sz="2400" b="1" dirty="0"/>
              <a:t> </a:t>
            </a:r>
            <a:r>
              <a:rPr lang="en-GB" sz="2400" b="1" dirty="0" err="1"/>
              <a:t>poslovanja</a:t>
            </a:r>
            <a:r>
              <a:rPr lang="en-GB" sz="2400" b="1" dirty="0"/>
              <a:t> u </a:t>
            </a:r>
            <a:r>
              <a:rPr lang="en-GB" sz="2400" b="1" dirty="0" err="1"/>
              <a:t>sivoj</a:t>
            </a:r>
            <a:r>
              <a:rPr lang="en-GB" sz="2400" b="1" dirty="0"/>
              <a:t> </a:t>
            </a:r>
            <a:r>
              <a:rPr lang="en-GB" sz="2400" b="1" dirty="0" err="1"/>
              <a:t>zoni</a:t>
            </a:r>
            <a:endParaRPr lang="en-GB" sz="2400" b="1" dirty="0"/>
          </a:p>
        </p:txBody>
      </p:sp>
      <p:sp>
        <p:nvSpPr>
          <p:cNvPr id="12" name="Text Placeholder 3"/>
          <p:cNvSpPr>
            <a:spLocks noGrp="1"/>
          </p:cNvSpPr>
          <p:nvPr>
            <p:ph type="body" sz="quarter" idx="16"/>
          </p:nvPr>
        </p:nvSpPr>
        <p:spPr>
          <a:xfrm>
            <a:off x="308409" y="632436"/>
            <a:ext cx="8659918" cy="279280"/>
          </a:xfrm>
        </p:spPr>
        <p:txBody>
          <a:bodyPr anchor="ctr" anchorCtr="0">
            <a:normAutofit/>
          </a:bodyPr>
          <a:lstStyle/>
          <a:p>
            <a:r>
              <a:rPr lang="it-IT" sz="1400" dirty="0"/>
              <a:t>Kakav je Vaš stav u pogledu opravdanosti poslovanja u sivoj zoni?</a:t>
            </a:r>
          </a:p>
        </p:txBody>
      </p:sp>
      <p:sp>
        <p:nvSpPr>
          <p:cNvPr id="13" name="Rounded Rectangle 12"/>
          <p:cNvSpPr/>
          <p:nvPr/>
        </p:nvSpPr>
        <p:spPr>
          <a:xfrm>
            <a:off x="5142613" y="3633212"/>
            <a:ext cx="2840043" cy="656968"/>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err="1"/>
              <a:t>Ovi</a:t>
            </a:r>
            <a:r>
              <a:rPr lang="en-US" sz="1400" b="1" dirty="0"/>
              <a:t> </a:t>
            </a:r>
            <a:r>
              <a:rPr lang="en-US" sz="1400" b="1" dirty="0" err="1"/>
              <a:t>nalazi</a:t>
            </a:r>
            <a:r>
              <a:rPr lang="en-US" sz="1400" b="1" dirty="0"/>
              <a:t> se </a:t>
            </a:r>
            <a:r>
              <a:rPr lang="en-US" sz="1400" b="1" dirty="0" err="1"/>
              <a:t>poklapaju</a:t>
            </a:r>
            <a:r>
              <a:rPr lang="en-US" sz="1400" b="1" dirty="0"/>
              <a:t> sa </a:t>
            </a:r>
            <a:r>
              <a:rPr lang="en-US" sz="1400" b="1" dirty="0" err="1"/>
              <a:t>podacima</a:t>
            </a:r>
            <a:r>
              <a:rPr lang="en-US" sz="1400" b="1" dirty="0"/>
              <a:t> </a:t>
            </a:r>
            <a:r>
              <a:rPr lang="en-US" sz="1400" b="1" dirty="0" err="1"/>
              <a:t>iz</a:t>
            </a:r>
            <a:r>
              <a:rPr lang="en-US" sz="1400" b="1" dirty="0"/>
              <a:t> </a:t>
            </a:r>
            <a:r>
              <a:rPr lang="en-US" sz="1400" b="1" dirty="0" err="1"/>
              <a:t>istraživanja</a:t>
            </a:r>
            <a:r>
              <a:rPr lang="en-US" sz="1400" b="1" dirty="0"/>
              <a:t> </a:t>
            </a:r>
            <a:r>
              <a:rPr lang="en-US" sz="1400" b="1" dirty="0" err="1"/>
              <a:t>sprovedenih</a:t>
            </a:r>
            <a:r>
              <a:rPr lang="en-US" sz="1400" b="1" dirty="0"/>
              <a:t> </a:t>
            </a:r>
            <a:r>
              <a:rPr lang="en-US" sz="1400" b="1" dirty="0" err="1"/>
              <a:t>tokom</a:t>
            </a:r>
            <a:r>
              <a:rPr lang="en-US" sz="1400" b="1" dirty="0"/>
              <a:t> 2015. </a:t>
            </a:r>
            <a:r>
              <a:rPr lang="en-US" sz="1400" b="1" dirty="0" err="1"/>
              <a:t>godine</a:t>
            </a:r>
            <a:r>
              <a:rPr lang="en-US" sz="1400" b="1" dirty="0"/>
              <a:t>. </a:t>
            </a:r>
          </a:p>
        </p:txBody>
      </p:sp>
    </p:spTree>
    <p:extLst>
      <p:ext uri="{BB962C8B-B14F-4D97-AF65-F5344CB8AC3E}">
        <p14:creationId xmlns:p14="http://schemas.microsoft.com/office/powerpoint/2010/main" val="33819006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3"/>
          <p:cNvSpPr>
            <a:spLocks noGrp="1"/>
          </p:cNvSpPr>
          <p:nvPr>
            <p:ph type="body" sz="quarter" idx="16"/>
          </p:nvPr>
        </p:nvSpPr>
        <p:spPr>
          <a:xfrm>
            <a:off x="627721" y="4780366"/>
            <a:ext cx="3387231" cy="215752"/>
          </a:xfrm>
        </p:spPr>
        <p:txBody>
          <a:bodyPr>
            <a:normAutofit/>
          </a:bodyPr>
          <a:lstStyle/>
          <a:p>
            <a:r>
              <a:rPr lang="en-US" dirty="0" err="1"/>
              <a:t>Baza</a:t>
            </a:r>
            <a:r>
              <a:rPr lang="en-US" dirty="0"/>
              <a:t>: </a:t>
            </a:r>
            <a:r>
              <a:rPr lang="en-US" dirty="0" err="1"/>
              <a:t>Ukupna</a:t>
            </a:r>
            <a:r>
              <a:rPr lang="en-US" dirty="0"/>
              <a:t> </a:t>
            </a:r>
            <a:r>
              <a:rPr lang="en-US" dirty="0" err="1"/>
              <a:t>ciljna</a:t>
            </a:r>
            <a:r>
              <a:rPr lang="en-US" dirty="0"/>
              <a:t> </a:t>
            </a:r>
            <a:r>
              <a:rPr lang="en-US" dirty="0" err="1"/>
              <a:t>populacija</a:t>
            </a:r>
            <a:r>
              <a:rPr lang="sr-Latn-RS" dirty="0"/>
              <a:t> (N=250)</a:t>
            </a:r>
            <a:endParaRPr lang="en-US" dirty="0"/>
          </a:p>
        </p:txBody>
      </p:sp>
      <p:graphicFrame>
        <p:nvGraphicFramePr>
          <p:cNvPr id="11" name="Content Placeholder 11"/>
          <p:cNvGraphicFramePr>
            <a:graphicFrameLocks/>
          </p:cNvGraphicFramePr>
          <p:nvPr>
            <p:extLst>
              <p:ext uri="{D42A27DB-BD31-4B8C-83A1-F6EECF244321}">
                <p14:modId xmlns:p14="http://schemas.microsoft.com/office/powerpoint/2010/main" val="4294604919"/>
              </p:ext>
            </p:extLst>
          </p:nvPr>
        </p:nvGraphicFramePr>
        <p:xfrm>
          <a:off x="91505" y="1035328"/>
          <a:ext cx="4603530" cy="367937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p:cNvGraphicFramePr/>
          <p:nvPr>
            <p:extLst>
              <p:ext uri="{D42A27DB-BD31-4B8C-83A1-F6EECF244321}">
                <p14:modId xmlns:p14="http://schemas.microsoft.com/office/powerpoint/2010/main" val="2811440958"/>
              </p:ext>
            </p:extLst>
          </p:nvPr>
        </p:nvGraphicFramePr>
        <p:xfrm>
          <a:off x="4638916" y="1339735"/>
          <a:ext cx="4409526" cy="3070565"/>
        </p:xfrm>
        <a:graphic>
          <a:graphicData uri="http://schemas.openxmlformats.org/drawingml/2006/chart">
            <c:chart xmlns:c="http://schemas.openxmlformats.org/drawingml/2006/chart" xmlns:r="http://schemas.openxmlformats.org/officeDocument/2006/relationships" r:id="rId4"/>
          </a:graphicData>
        </a:graphic>
      </p:graphicFrame>
      <p:sp>
        <p:nvSpPr>
          <p:cNvPr id="2" name="Right Arrow 1"/>
          <p:cNvSpPr/>
          <p:nvPr/>
        </p:nvSpPr>
        <p:spPr>
          <a:xfrm>
            <a:off x="3829214" y="1939380"/>
            <a:ext cx="629724" cy="903890"/>
          </a:xfrm>
          <a:prstGeom prst="rightArrow">
            <a:avLst/>
          </a:prstGeom>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dirty="0"/>
          </a:p>
        </p:txBody>
      </p:sp>
      <p:sp>
        <p:nvSpPr>
          <p:cNvPr id="5" name="Rectangle 4"/>
          <p:cNvSpPr/>
          <p:nvPr/>
        </p:nvSpPr>
        <p:spPr>
          <a:xfrm>
            <a:off x="4673675" y="4411034"/>
            <a:ext cx="4262508" cy="369332"/>
          </a:xfrm>
          <a:prstGeom prst="rect">
            <a:avLst/>
          </a:prstGeom>
        </p:spPr>
        <p:txBody>
          <a:bodyPr wrap="square">
            <a:spAutoFit/>
          </a:bodyPr>
          <a:lstStyle/>
          <a:p>
            <a:pPr>
              <a:spcAft>
                <a:spcPts val="0"/>
              </a:spcAft>
            </a:pPr>
            <a:r>
              <a:rPr lang="sr-Latn-CS" sz="900" dirty="0">
                <a:solidFill>
                  <a:schemeClr val="bg2">
                    <a:lumMod val="50000"/>
                  </a:schemeClr>
                </a:solidFill>
              </a:rPr>
              <a:t>Baza: Oni koji ne bi, ukoliko bi imali saznanja da neka konkurentska firma posluje u sivoj zoni, prijavili tu firmu nadležnim organima (61% od ciljne populacije; N=152)</a:t>
            </a:r>
            <a:endParaRPr lang="en-US" sz="900" dirty="0">
              <a:solidFill>
                <a:schemeClr val="bg2">
                  <a:lumMod val="50000"/>
                </a:schemeClr>
              </a:solidFill>
            </a:endParaRPr>
          </a:p>
        </p:txBody>
      </p:sp>
      <p:sp>
        <p:nvSpPr>
          <p:cNvPr id="17" name="Text Placeholder 2"/>
          <p:cNvSpPr>
            <a:spLocks noGrp="1"/>
          </p:cNvSpPr>
          <p:nvPr>
            <p:ph type="body" sz="quarter" idx="13"/>
          </p:nvPr>
        </p:nvSpPr>
        <p:spPr>
          <a:xfrm>
            <a:off x="147623" y="98425"/>
            <a:ext cx="8948152" cy="395600"/>
          </a:xfrm>
        </p:spPr>
        <p:txBody>
          <a:bodyPr/>
          <a:lstStyle/>
          <a:p>
            <a:r>
              <a:rPr lang="sr-Latn-CS" sz="2400" b="1" dirty="0"/>
              <a:t>Prijavljivanje firmi koje posluju u sivoj zoni</a:t>
            </a:r>
          </a:p>
        </p:txBody>
      </p:sp>
      <p:sp>
        <p:nvSpPr>
          <p:cNvPr id="18" name="Text Placeholder 3"/>
          <p:cNvSpPr>
            <a:spLocks noGrp="1"/>
          </p:cNvSpPr>
          <p:nvPr>
            <p:ph type="body" sz="quarter" idx="16"/>
          </p:nvPr>
        </p:nvSpPr>
        <p:spPr>
          <a:xfrm>
            <a:off x="610533" y="723745"/>
            <a:ext cx="3878438" cy="520203"/>
          </a:xfrm>
        </p:spPr>
        <p:txBody>
          <a:bodyPr anchor="ctr" anchorCtr="0">
            <a:normAutofit fontScale="92500" lnSpcReduction="10000"/>
          </a:bodyPr>
          <a:lstStyle/>
          <a:p>
            <a:r>
              <a:rPr lang="en-US" sz="1400" dirty="0" err="1"/>
              <a:t>Kada</a:t>
            </a:r>
            <a:r>
              <a:rPr lang="en-US" sz="1400" dirty="0"/>
              <a:t> </a:t>
            </a:r>
            <a:r>
              <a:rPr lang="en-US" sz="1400" dirty="0" err="1"/>
              <a:t>biste</a:t>
            </a:r>
            <a:r>
              <a:rPr lang="en-US" sz="1400" dirty="0"/>
              <a:t> </a:t>
            </a:r>
            <a:r>
              <a:rPr lang="en-US" sz="1400" dirty="0" err="1"/>
              <a:t>imali</a:t>
            </a:r>
            <a:r>
              <a:rPr lang="en-US" sz="1400" dirty="0"/>
              <a:t> </a:t>
            </a:r>
            <a:r>
              <a:rPr lang="en-US" sz="1400" dirty="0" err="1"/>
              <a:t>saznanja</a:t>
            </a:r>
            <a:r>
              <a:rPr lang="en-US" sz="1400" dirty="0"/>
              <a:t> da </a:t>
            </a:r>
            <a:r>
              <a:rPr lang="en-US" sz="1400" dirty="0" err="1"/>
              <a:t>neka</a:t>
            </a:r>
            <a:r>
              <a:rPr lang="en-US" sz="1400" dirty="0"/>
              <a:t> </a:t>
            </a:r>
            <a:r>
              <a:rPr lang="en-US" sz="1400" dirty="0" err="1"/>
              <a:t>konkurentska</a:t>
            </a:r>
            <a:r>
              <a:rPr lang="en-US" sz="1400" dirty="0"/>
              <a:t> firma </a:t>
            </a:r>
            <a:r>
              <a:rPr lang="en-US" sz="1400" dirty="0" err="1"/>
              <a:t>posluje</a:t>
            </a:r>
            <a:r>
              <a:rPr lang="en-US" sz="1400" dirty="0"/>
              <a:t> u </a:t>
            </a:r>
            <a:r>
              <a:rPr lang="en-US" sz="1400" dirty="0" err="1"/>
              <a:t>sivoj</a:t>
            </a:r>
            <a:r>
              <a:rPr lang="en-US" sz="1400" dirty="0"/>
              <a:t> </a:t>
            </a:r>
            <a:r>
              <a:rPr lang="en-US" sz="1400" dirty="0" err="1"/>
              <a:t>zoni</a:t>
            </a:r>
            <a:r>
              <a:rPr lang="en-US" sz="1400" dirty="0"/>
              <a:t>, da li </a:t>
            </a:r>
            <a:r>
              <a:rPr lang="en-US" sz="1400" dirty="0" err="1"/>
              <a:t>biste</a:t>
            </a:r>
            <a:r>
              <a:rPr lang="en-US" sz="1400" dirty="0"/>
              <a:t> </a:t>
            </a:r>
            <a:r>
              <a:rPr lang="en-US" sz="1400" dirty="0" err="1"/>
              <a:t>prijavili</a:t>
            </a:r>
            <a:r>
              <a:rPr lang="en-US" sz="1400" dirty="0"/>
              <a:t> </a:t>
            </a:r>
            <a:r>
              <a:rPr lang="en-US" sz="1400" dirty="0" err="1"/>
              <a:t>tu</a:t>
            </a:r>
            <a:r>
              <a:rPr lang="en-US" sz="1400" dirty="0"/>
              <a:t> </a:t>
            </a:r>
            <a:r>
              <a:rPr lang="en-US" sz="1400" dirty="0" err="1"/>
              <a:t>firmu</a:t>
            </a:r>
            <a:r>
              <a:rPr lang="en-US" sz="1400" dirty="0"/>
              <a:t> </a:t>
            </a:r>
            <a:r>
              <a:rPr lang="en-US" sz="1400" dirty="0" err="1"/>
              <a:t>nadležnim</a:t>
            </a:r>
            <a:r>
              <a:rPr lang="en-US" sz="1400" dirty="0"/>
              <a:t> </a:t>
            </a:r>
            <a:r>
              <a:rPr lang="en-US" sz="1400" dirty="0" err="1"/>
              <a:t>organima</a:t>
            </a:r>
            <a:r>
              <a:rPr lang="en-US" sz="1400" dirty="0"/>
              <a:t>?</a:t>
            </a:r>
          </a:p>
        </p:txBody>
      </p:sp>
      <p:sp>
        <p:nvSpPr>
          <p:cNvPr id="19" name="Rectangle 18"/>
          <p:cNvSpPr/>
          <p:nvPr/>
        </p:nvSpPr>
        <p:spPr>
          <a:xfrm>
            <a:off x="4761187" y="655270"/>
            <a:ext cx="4157808" cy="523220"/>
          </a:xfrm>
          <a:prstGeom prst="rect">
            <a:avLst/>
          </a:prstGeom>
        </p:spPr>
        <p:txBody>
          <a:bodyPr wrap="square">
            <a:spAutoFit/>
          </a:bodyPr>
          <a:lstStyle/>
          <a:p>
            <a:pPr algn="ctr">
              <a:spcAft>
                <a:spcPts val="600"/>
              </a:spcAft>
            </a:pPr>
            <a:r>
              <a:rPr lang="en-US" sz="1400" dirty="0" err="1">
                <a:solidFill>
                  <a:schemeClr val="bg2">
                    <a:lumMod val="50000"/>
                  </a:schemeClr>
                </a:solidFill>
              </a:rPr>
              <a:t>Zašto</a:t>
            </a:r>
            <a:r>
              <a:rPr lang="en-US" sz="1400" dirty="0">
                <a:solidFill>
                  <a:schemeClr val="bg2">
                    <a:lumMod val="50000"/>
                  </a:schemeClr>
                </a:solidFill>
              </a:rPr>
              <a:t> ne </a:t>
            </a:r>
            <a:r>
              <a:rPr lang="en-US" sz="1400" dirty="0" err="1">
                <a:solidFill>
                  <a:schemeClr val="bg2">
                    <a:lumMod val="50000"/>
                  </a:schemeClr>
                </a:solidFill>
              </a:rPr>
              <a:t>biste</a:t>
            </a:r>
            <a:r>
              <a:rPr lang="en-US" sz="1400" dirty="0">
                <a:solidFill>
                  <a:schemeClr val="bg2">
                    <a:lumMod val="50000"/>
                  </a:schemeClr>
                </a:solidFill>
              </a:rPr>
              <a:t> </a:t>
            </a:r>
            <a:r>
              <a:rPr lang="en-US" sz="1400" dirty="0" err="1">
                <a:solidFill>
                  <a:schemeClr val="bg2">
                    <a:lumMod val="50000"/>
                  </a:schemeClr>
                </a:solidFill>
              </a:rPr>
              <a:t>prijavili</a:t>
            </a:r>
            <a:r>
              <a:rPr lang="en-US" sz="1400" dirty="0">
                <a:solidFill>
                  <a:schemeClr val="bg2">
                    <a:lumMod val="50000"/>
                  </a:schemeClr>
                </a:solidFill>
              </a:rPr>
              <a:t> </a:t>
            </a:r>
            <a:r>
              <a:rPr lang="en-US" sz="1400" dirty="0" err="1">
                <a:solidFill>
                  <a:schemeClr val="bg2">
                    <a:lumMod val="50000"/>
                  </a:schemeClr>
                </a:solidFill>
              </a:rPr>
              <a:t>konkurentsku</a:t>
            </a:r>
            <a:r>
              <a:rPr lang="en-US" sz="1400" dirty="0">
                <a:solidFill>
                  <a:schemeClr val="bg2">
                    <a:lumMod val="50000"/>
                  </a:schemeClr>
                </a:solidFill>
              </a:rPr>
              <a:t> </a:t>
            </a:r>
            <a:r>
              <a:rPr lang="en-US" sz="1400" dirty="0" err="1">
                <a:solidFill>
                  <a:schemeClr val="bg2">
                    <a:lumMod val="50000"/>
                  </a:schemeClr>
                </a:solidFill>
              </a:rPr>
              <a:t>firmu</a:t>
            </a:r>
            <a:r>
              <a:rPr lang="en-US" sz="1400" dirty="0">
                <a:solidFill>
                  <a:schemeClr val="bg2">
                    <a:lumMod val="50000"/>
                  </a:schemeClr>
                </a:solidFill>
              </a:rPr>
              <a:t> </a:t>
            </a:r>
            <a:r>
              <a:rPr lang="en-US" sz="1400" dirty="0" err="1">
                <a:solidFill>
                  <a:schemeClr val="bg2">
                    <a:lumMod val="50000"/>
                  </a:schemeClr>
                </a:solidFill>
              </a:rPr>
              <a:t>koja</a:t>
            </a:r>
            <a:r>
              <a:rPr lang="en-US" sz="1400" dirty="0">
                <a:solidFill>
                  <a:schemeClr val="bg2">
                    <a:lumMod val="50000"/>
                  </a:schemeClr>
                </a:solidFill>
              </a:rPr>
              <a:t> </a:t>
            </a:r>
            <a:r>
              <a:rPr lang="en-US" sz="1400" dirty="0" err="1">
                <a:solidFill>
                  <a:schemeClr val="bg2">
                    <a:lumMod val="50000"/>
                  </a:schemeClr>
                </a:solidFill>
              </a:rPr>
              <a:t>posluje</a:t>
            </a:r>
            <a:r>
              <a:rPr lang="en-US" sz="1400" dirty="0">
                <a:solidFill>
                  <a:schemeClr val="bg2">
                    <a:lumMod val="50000"/>
                  </a:schemeClr>
                </a:solidFill>
              </a:rPr>
              <a:t> u </a:t>
            </a:r>
            <a:r>
              <a:rPr lang="en-US" sz="1400" dirty="0" err="1">
                <a:solidFill>
                  <a:schemeClr val="bg2">
                    <a:lumMod val="50000"/>
                  </a:schemeClr>
                </a:solidFill>
              </a:rPr>
              <a:t>sivoj</a:t>
            </a:r>
            <a:r>
              <a:rPr lang="en-US" sz="1400" dirty="0">
                <a:solidFill>
                  <a:schemeClr val="bg2">
                    <a:lumMod val="50000"/>
                  </a:schemeClr>
                </a:solidFill>
              </a:rPr>
              <a:t> </a:t>
            </a:r>
            <a:r>
              <a:rPr lang="en-US" sz="1400" dirty="0" err="1">
                <a:solidFill>
                  <a:schemeClr val="bg2">
                    <a:lumMod val="50000"/>
                  </a:schemeClr>
                </a:solidFill>
              </a:rPr>
              <a:t>zoni</a:t>
            </a:r>
            <a:r>
              <a:rPr lang="en-US" sz="1400" dirty="0">
                <a:solidFill>
                  <a:schemeClr val="bg2">
                    <a:lumMod val="50000"/>
                  </a:schemeClr>
                </a:solidFill>
              </a:rPr>
              <a:t>?</a:t>
            </a:r>
          </a:p>
        </p:txBody>
      </p:sp>
      <p:sp>
        <p:nvSpPr>
          <p:cNvPr id="12" name="Rounded Rectangle 11"/>
          <p:cNvSpPr/>
          <p:nvPr/>
        </p:nvSpPr>
        <p:spPr>
          <a:xfrm>
            <a:off x="4751153" y="2579713"/>
            <a:ext cx="3716986" cy="527113"/>
          </a:xfrm>
          <a:prstGeom prst="round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61482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3"/>
          <p:cNvSpPr>
            <a:spLocks noGrp="1"/>
          </p:cNvSpPr>
          <p:nvPr>
            <p:ph type="body" sz="quarter" idx="16"/>
          </p:nvPr>
        </p:nvSpPr>
        <p:spPr>
          <a:xfrm>
            <a:off x="627721" y="4670287"/>
            <a:ext cx="6314952" cy="392715"/>
          </a:xfrm>
        </p:spPr>
        <p:txBody>
          <a:bodyPr>
            <a:normAutofit/>
          </a:bodyPr>
          <a:lstStyle/>
          <a:p>
            <a:r>
              <a:rPr lang="sr-Latn-CS" dirty="0"/>
              <a:t>Višestruki odgovori; Baza: Oni koji bi, ukoliko bi imali saznanja da neka konkurentska firma posluje u sivoj zoni, prijavili tu firmu nadležnim organima (36% od ciljne populacije; N=90)</a:t>
            </a:r>
            <a:r>
              <a:rPr lang="sr-Latn-RS" dirty="0"/>
              <a:t>; Otvoreno pitanje</a:t>
            </a:r>
            <a:endParaRPr lang="en-US" dirty="0"/>
          </a:p>
        </p:txBody>
      </p:sp>
      <p:graphicFrame>
        <p:nvGraphicFramePr>
          <p:cNvPr id="9" name="Chart 8"/>
          <p:cNvGraphicFramePr/>
          <p:nvPr>
            <p:extLst>
              <p:ext uri="{D42A27DB-BD31-4B8C-83A1-F6EECF244321}">
                <p14:modId xmlns:p14="http://schemas.microsoft.com/office/powerpoint/2010/main" val="763191118"/>
              </p:ext>
            </p:extLst>
          </p:nvPr>
        </p:nvGraphicFramePr>
        <p:xfrm>
          <a:off x="308409" y="1018873"/>
          <a:ext cx="8527312" cy="3527667"/>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 Placeholder 2"/>
          <p:cNvSpPr>
            <a:spLocks noGrp="1"/>
          </p:cNvSpPr>
          <p:nvPr>
            <p:ph type="body" sz="quarter" idx="13"/>
          </p:nvPr>
        </p:nvSpPr>
        <p:spPr>
          <a:xfrm>
            <a:off x="97989" y="139551"/>
            <a:ext cx="8948152" cy="352548"/>
          </a:xfrm>
        </p:spPr>
        <p:txBody>
          <a:bodyPr/>
          <a:lstStyle/>
          <a:p>
            <a:r>
              <a:rPr lang="pl-PL" sz="2200" b="1" dirty="0"/>
              <a:t>institucije kojima se prijavljuju firme koje posluju u sivoj zoni</a:t>
            </a:r>
          </a:p>
        </p:txBody>
      </p:sp>
      <p:sp>
        <p:nvSpPr>
          <p:cNvPr id="11" name="Text Placeholder 3"/>
          <p:cNvSpPr>
            <a:spLocks noGrp="1"/>
          </p:cNvSpPr>
          <p:nvPr>
            <p:ph type="body" sz="quarter" idx="16"/>
          </p:nvPr>
        </p:nvSpPr>
        <p:spPr>
          <a:xfrm>
            <a:off x="386223" y="615846"/>
            <a:ext cx="8659918" cy="279280"/>
          </a:xfrm>
        </p:spPr>
        <p:txBody>
          <a:bodyPr anchor="ctr" anchorCtr="0">
            <a:normAutofit/>
          </a:bodyPr>
          <a:lstStyle/>
          <a:p>
            <a:r>
              <a:rPr lang="it-IT" sz="1400" dirty="0"/>
              <a:t>Kojoj konkretno instituciji / inspekciji biste prijavili konkurentsku firmu koja posluje u sivoj zoni?</a:t>
            </a:r>
          </a:p>
        </p:txBody>
      </p:sp>
      <p:sp>
        <p:nvSpPr>
          <p:cNvPr id="2" name="Rounded Rectangle 1"/>
          <p:cNvSpPr/>
          <p:nvPr/>
        </p:nvSpPr>
        <p:spPr>
          <a:xfrm>
            <a:off x="218661" y="1018873"/>
            <a:ext cx="8617060" cy="1068344"/>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274070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3"/>
          <p:cNvSpPr>
            <a:spLocks noGrp="1"/>
          </p:cNvSpPr>
          <p:nvPr>
            <p:ph type="body" sz="quarter" idx="16"/>
          </p:nvPr>
        </p:nvSpPr>
        <p:spPr/>
        <p:txBody>
          <a:bodyPr>
            <a:normAutofit/>
          </a:bodyPr>
          <a:lstStyle/>
          <a:p>
            <a:r>
              <a:rPr lang="en-US" dirty="0" err="1"/>
              <a:t>Baza</a:t>
            </a:r>
            <a:r>
              <a:rPr lang="en-US" dirty="0"/>
              <a:t>: </a:t>
            </a:r>
            <a:r>
              <a:rPr lang="en-US" dirty="0" err="1"/>
              <a:t>Ukupna</a:t>
            </a:r>
            <a:r>
              <a:rPr lang="en-US" dirty="0"/>
              <a:t> </a:t>
            </a:r>
            <a:r>
              <a:rPr lang="en-US" dirty="0" err="1"/>
              <a:t>ciljna</a:t>
            </a:r>
            <a:r>
              <a:rPr lang="en-US" dirty="0"/>
              <a:t> </a:t>
            </a:r>
            <a:r>
              <a:rPr lang="en-US" dirty="0" err="1"/>
              <a:t>populacija</a:t>
            </a:r>
            <a:r>
              <a:rPr lang="sr-Latn-RS" dirty="0"/>
              <a:t> (N=250)</a:t>
            </a:r>
            <a:endParaRPr lang="en-US" dirty="0"/>
          </a:p>
        </p:txBody>
      </p:sp>
      <p:graphicFrame>
        <p:nvGraphicFramePr>
          <p:cNvPr id="9" name="Chart 8"/>
          <p:cNvGraphicFramePr/>
          <p:nvPr>
            <p:extLst>
              <p:ext uri="{D42A27DB-BD31-4B8C-83A1-F6EECF244321}">
                <p14:modId xmlns:p14="http://schemas.microsoft.com/office/powerpoint/2010/main" val="2677571443"/>
              </p:ext>
            </p:extLst>
          </p:nvPr>
        </p:nvGraphicFramePr>
        <p:xfrm>
          <a:off x="572912" y="1136245"/>
          <a:ext cx="7663069" cy="3320468"/>
        </p:xfrm>
        <a:graphic>
          <a:graphicData uri="http://schemas.openxmlformats.org/drawingml/2006/chart">
            <c:chart xmlns:c="http://schemas.openxmlformats.org/drawingml/2006/chart" xmlns:r="http://schemas.openxmlformats.org/officeDocument/2006/relationships" r:id="rId3"/>
          </a:graphicData>
        </a:graphic>
      </p:graphicFrame>
      <p:sp>
        <p:nvSpPr>
          <p:cNvPr id="10" name="Rounded Rectangle 9"/>
          <p:cNvSpPr/>
          <p:nvPr/>
        </p:nvSpPr>
        <p:spPr>
          <a:xfrm>
            <a:off x="438856" y="1136245"/>
            <a:ext cx="7797125" cy="1334813"/>
          </a:xfrm>
          <a:prstGeom prst="round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Placeholder 2"/>
          <p:cNvSpPr>
            <a:spLocks noGrp="1"/>
          </p:cNvSpPr>
          <p:nvPr>
            <p:ph type="body" sz="quarter" idx="13"/>
          </p:nvPr>
        </p:nvSpPr>
        <p:spPr>
          <a:xfrm>
            <a:off x="195848" y="190507"/>
            <a:ext cx="8948152" cy="328581"/>
          </a:xfrm>
        </p:spPr>
        <p:txBody>
          <a:bodyPr/>
          <a:lstStyle/>
          <a:p>
            <a:r>
              <a:rPr lang="sr-Latn-RS" sz="2400" b="1" dirty="0"/>
              <a:t>Efekti </a:t>
            </a:r>
            <a:r>
              <a:rPr lang="en-GB" sz="2400" b="1" dirty="0" err="1"/>
              <a:t>nov</a:t>
            </a:r>
            <a:r>
              <a:rPr lang="sr-Latn-RS" sz="2400" b="1" dirty="0"/>
              <a:t>og </a:t>
            </a:r>
            <a:r>
              <a:rPr lang="en-GB" sz="2400" b="1" dirty="0" err="1"/>
              <a:t>Zakon</a:t>
            </a:r>
            <a:r>
              <a:rPr lang="sr-Latn-RS" sz="2400" b="1" dirty="0"/>
              <a:t>a</a:t>
            </a:r>
            <a:r>
              <a:rPr lang="en-GB" sz="2400" b="1" dirty="0"/>
              <a:t> o </a:t>
            </a:r>
            <a:r>
              <a:rPr lang="en-GB" sz="2400" b="1" dirty="0" err="1"/>
              <a:t>inspekcijskom</a:t>
            </a:r>
            <a:r>
              <a:rPr lang="en-GB" sz="2400" b="1" dirty="0"/>
              <a:t> </a:t>
            </a:r>
            <a:r>
              <a:rPr lang="en-GB" sz="2400" b="1" dirty="0" err="1"/>
              <a:t>nadzoru</a:t>
            </a:r>
            <a:endParaRPr lang="en-GB" sz="2400" b="1" dirty="0"/>
          </a:p>
        </p:txBody>
      </p:sp>
      <p:sp>
        <p:nvSpPr>
          <p:cNvPr id="12" name="Text Placeholder 3"/>
          <p:cNvSpPr>
            <a:spLocks noGrp="1"/>
          </p:cNvSpPr>
          <p:nvPr>
            <p:ph type="body" sz="quarter" idx="16"/>
          </p:nvPr>
        </p:nvSpPr>
        <p:spPr>
          <a:xfrm>
            <a:off x="304800" y="635848"/>
            <a:ext cx="8659918" cy="279280"/>
          </a:xfrm>
        </p:spPr>
        <p:txBody>
          <a:bodyPr anchor="ctr" anchorCtr="0">
            <a:normAutofit/>
          </a:bodyPr>
          <a:lstStyle/>
          <a:p>
            <a:r>
              <a:rPr lang="it-IT" sz="1400" dirty="0"/>
              <a:t>Da li je sa novim Zakonom o inspekcijskom nadzoru poboljšano otkrivanje neregistrovanih firmi?</a:t>
            </a:r>
          </a:p>
        </p:txBody>
      </p:sp>
    </p:spTree>
    <p:extLst>
      <p:ext uri="{BB962C8B-B14F-4D97-AF65-F5344CB8AC3E}">
        <p14:creationId xmlns:p14="http://schemas.microsoft.com/office/powerpoint/2010/main" val="30665726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3"/>
          <p:cNvSpPr>
            <a:spLocks noGrp="1"/>
          </p:cNvSpPr>
          <p:nvPr>
            <p:ph type="body" sz="quarter" idx="16"/>
          </p:nvPr>
        </p:nvSpPr>
        <p:spPr>
          <a:xfrm>
            <a:off x="627721" y="4680679"/>
            <a:ext cx="6314952" cy="306958"/>
          </a:xfrm>
        </p:spPr>
        <p:txBody>
          <a:bodyPr>
            <a:normAutofit/>
          </a:bodyPr>
          <a:lstStyle/>
          <a:p>
            <a:r>
              <a:rPr lang="sr-Latn-CS" dirty="0"/>
              <a:t>Baza: Ukupna ciljna populacija </a:t>
            </a:r>
            <a:r>
              <a:rPr lang="sr-Latn-RS" dirty="0"/>
              <a:t>(N=250)</a:t>
            </a:r>
            <a:endParaRPr lang="en-US" dirty="0"/>
          </a:p>
        </p:txBody>
      </p:sp>
      <p:graphicFrame>
        <p:nvGraphicFramePr>
          <p:cNvPr id="9" name="Chart 8"/>
          <p:cNvGraphicFramePr/>
          <p:nvPr>
            <p:extLst>
              <p:ext uri="{D42A27DB-BD31-4B8C-83A1-F6EECF244321}">
                <p14:modId xmlns:p14="http://schemas.microsoft.com/office/powerpoint/2010/main" val="1611514517"/>
              </p:ext>
            </p:extLst>
          </p:nvPr>
        </p:nvGraphicFramePr>
        <p:xfrm>
          <a:off x="227363" y="1196301"/>
          <a:ext cx="8527312" cy="3342162"/>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 Placeholder 2"/>
          <p:cNvSpPr>
            <a:spLocks noGrp="1"/>
          </p:cNvSpPr>
          <p:nvPr>
            <p:ph type="body" sz="quarter" idx="13"/>
          </p:nvPr>
        </p:nvSpPr>
        <p:spPr>
          <a:xfrm>
            <a:off x="86517" y="143937"/>
            <a:ext cx="8948152" cy="372266"/>
          </a:xfrm>
        </p:spPr>
        <p:txBody>
          <a:bodyPr/>
          <a:lstStyle/>
          <a:p>
            <a:r>
              <a:rPr lang="pl-PL" sz="2400" b="1" dirty="0"/>
              <a:t>nesmetano poslovanje neregistrovanih firmi van zakona </a:t>
            </a:r>
          </a:p>
        </p:txBody>
      </p:sp>
      <p:sp>
        <p:nvSpPr>
          <p:cNvPr id="11" name="Text Placeholder 3"/>
          <p:cNvSpPr>
            <a:spLocks noGrp="1"/>
          </p:cNvSpPr>
          <p:nvPr>
            <p:ph type="body" sz="quarter" idx="16"/>
          </p:nvPr>
        </p:nvSpPr>
        <p:spPr>
          <a:xfrm>
            <a:off x="296937" y="716612"/>
            <a:ext cx="8659918" cy="279280"/>
          </a:xfrm>
        </p:spPr>
        <p:txBody>
          <a:bodyPr anchor="ctr" anchorCtr="0">
            <a:normAutofit fontScale="92500"/>
          </a:bodyPr>
          <a:lstStyle/>
          <a:p>
            <a:r>
              <a:rPr lang="it-IT" sz="1400" dirty="0"/>
              <a:t>Šta mislite, kako neregistrovanim firmama uspeva da ostanu van radara državnih organa i nesmetano posluju van zakona?</a:t>
            </a:r>
          </a:p>
        </p:txBody>
      </p:sp>
      <p:sp>
        <p:nvSpPr>
          <p:cNvPr id="3" name="Oval 2"/>
          <p:cNvSpPr/>
          <p:nvPr/>
        </p:nvSpPr>
        <p:spPr>
          <a:xfrm>
            <a:off x="1934423" y="1476094"/>
            <a:ext cx="2071544" cy="44734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1604850" y="2134948"/>
            <a:ext cx="2401117" cy="44734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337931" y="3131741"/>
            <a:ext cx="1334958" cy="44734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35962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0283" y="177284"/>
            <a:ext cx="2594236" cy="523220"/>
          </a:xfrm>
          <a:prstGeom prst="rect">
            <a:avLst/>
          </a:prstGeom>
        </p:spPr>
        <p:txBody>
          <a:bodyPr wrap="none">
            <a:spAutoFit/>
          </a:bodyPr>
          <a:lstStyle/>
          <a:p>
            <a:r>
              <a:rPr lang="sr-Latn-CS" sz="2800" b="1" dirty="0">
                <a:solidFill>
                  <a:srgbClr val="FFFFFF"/>
                </a:solidFill>
              </a:rPr>
              <a:t>METODOLOGIJA</a:t>
            </a:r>
            <a:endParaRPr lang="en-GB" sz="2800" b="1" dirty="0">
              <a:solidFill>
                <a:srgbClr val="FFFFFF"/>
              </a:solidFill>
            </a:endParaRPr>
          </a:p>
        </p:txBody>
      </p:sp>
      <p:sp>
        <p:nvSpPr>
          <p:cNvPr id="4" name="Content Placeholder 2"/>
          <p:cNvSpPr txBox="1">
            <a:spLocks/>
          </p:cNvSpPr>
          <p:nvPr/>
        </p:nvSpPr>
        <p:spPr>
          <a:xfrm>
            <a:off x="352800" y="926651"/>
            <a:ext cx="8531894" cy="3466673"/>
          </a:xfrm>
          <a:prstGeom prst="rect">
            <a:avLst/>
          </a:prstGeom>
        </p:spPr>
        <p:txBody>
          <a:bodyPr/>
          <a:lstStyle>
            <a:lvl1pPr marL="0" indent="0" algn="l" defTabSz="924282" rtl="0" eaLnBrk="1" latinLnBrk="0" hangingPunct="1">
              <a:lnSpc>
                <a:spcPct val="100000"/>
              </a:lnSpc>
              <a:spcBef>
                <a:spcPts val="300"/>
              </a:spcBef>
              <a:spcAft>
                <a:spcPts val="300"/>
              </a:spcAft>
              <a:buFont typeface="Arial" panose="020B0604020202020204" pitchFamily="34" charset="0"/>
              <a:buNone/>
              <a:defRPr sz="1600" kern="1200" cap="all" baseline="0">
                <a:solidFill>
                  <a:schemeClr val="tx1"/>
                </a:solidFill>
                <a:latin typeface="+mn-lt"/>
                <a:ea typeface="+mn-ea"/>
                <a:cs typeface="+mn-cs"/>
              </a:defRPr>
            </a:lvl1pPr>
            <a:lvl2pPr marL="3240" indent="0" algn="l" defTabSz="924282" rtl="0" eaLnBrk="1" latinLnBrk="0" hangingPunct="1">
              <a:lnSpc>
                <a:spcPct val="100000"/>
              </a:lnSpc>
              <a:spcBef>
                <a:spcPts val="300"/>
              </a:spcBef>
              <a:spcAft>
                <a:spcPts val="300"/>
              </a:spcAft>
              <a:buFont typeface="Arial" panose="020B0604020202020204" pitchFamily="34" charset="0"/>
              <a:buNone/>
              <a:defRPr sz="1200" kern="1200">
                <a:solidFill>
                  <a:schemeClr val="tx1"/>
                </a:solidFill>
                <a:latin typeface="+mn-lt"/>
                <a:ea typeface="+mn-ea"/>
                <a:cs typeface="+mn-cs"/>
              </a:defRPr>
            </a:lvl2pPr>
            <a:lvl3pPr marL="186802" indent="-186802" algn="l" defTabSz="924282" rtl="0" eaLnBrk="1" latinLnBrk="0" hangingPunct="1">
              <a:lnSpc>
                <a:spcPct val="100000"/>
              </a:lnSpc>
              <a:spcBef>
                <a:spcPts val="300"/>
              </a:spcBef>
              <a:spcAft>
                <a:spcPts val="300"/>
              </a:spcAft>
              <a:buFont typeface="Arial" panose="020B0604020202020204" pitchFamily="34" charset="0"/>
              <a:buChar char="•"/>
              <a:defRPr sz="1200" kern="1200">
                <a:solidFill>
                  <a:schemeClr val="tx1"/>
                </a:solidFill>
                <a:latin typeface="+mn-lt"/>
                <a:ea typeface="+mn-ea"/>
                <a:cs typeface="+mn-cs"/>
              </a:defRPr>
            </a:lvl3pPr>
            <a:lvl4pPr marL="431911" indent="-191121" algn="l" defTabSz="924282" rtl="0" eaLnBrk="1" latinLnBrk="0" hangingPunct="1">
              <a:lnSpc>
                <a:spcPct val="100000"/>
              </a:lnSpc>
              <a:spcBef>
                <a:spcPts val="300"/>
              </a:spcBef>
              <a:spcAft>
                <a:spcPts val="300"/>
              </a:spcAft>
              <a:buFont typeface="Arial" panose="020B0604020202020204" pitchFamily="34" charset="0"/>
              <a:buChar char="–"/>
              <a:defRPr sz="1200" kern="1200">
                <a:solidFill>
                  <a:schemeClr val="tx1"/>
                </a:solidFill>
                <a:latin typeface="+mn-lt"/>
                <a:ea typeface="+mn-ea"/>
                <a:cs typeface="+mn-cs"/>
              </a:defRPr>
            </a:lvl4pPr>
            <a:lvl5pPr marL="606834" indent="-176004" algn="l" defTabSz="924282" rtl="0" eaLnBrk="1" latinLnBrk="0" hangingPunct="1">
              <a:lnSpc>
                <a:spcPct val="100000"/>
              </a:lnSpc>
              <a:spcBef>
                <a:spcPts val="300"/>
              </a:spcBef>
              <a:spcAft>
                <a:spcPts val="300"/>
              </a:spcAft>
              <a:buSzPct val="85000"/>
              <a:buFont typeface="Arial" panose="020B0604020202020204" pitchFamily="34" charset="0"/>
              <a:buChar char="•"/>
              <a:defRPr sz="1200" kern="1200">
                <a:solidFill>
                  <a:schemeClr val="tx1"/>
                </a:solidFill>
                <a:latin typeface="+mn-lt"/>
                <a:ea typeface="+mn-ea"/>
                <a:cs typeface="+mn-cs"/>
              </a:defRPr>
            </a:lvl5pPr>
            <a:lvl6pPr marL="2541775" indent="-231070" algn="l" defTabSz="92428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3003916" indent="-231070" algn="l" defTabSz="92428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66056" indent="-231070" algn="l" defTabSz="92428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928198" indent="-231070" algn="l" defTabSz="92428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1200"/>
              </a:spcBef>
              <a:buClr>
                <a:schemeClr val="tx1">
                  <a:lumMod val="50000"/>
                </a:schemeClr>
              </a:buClr>
              <a:buSzPct val="120000"/>
            </a:pPr>
            <a:r>
              <a:rPr lang="sr-Latn-CS" sz="1400" b="1" dirty="0">
                <a:solidFill>
                  <a:schemeClr val="bg1"/>
                </a:solidFill>
              </a:rPr>
              <a:t>Realizacija</a:t>
            </a:r>
            <a:r>
              <a:rPr lang="sr-Latn-CS" sz="1400" dirty="0">
                <a:solidFill>
                  <a:schemeClr val="bg1"/>
                </a:solidFill>
              </a:rPr>
              <a:t>: istraživanje je sprovedeno u periodu od 26.12.2016. do 12.01.2017. godine</a:t>
            </a:r>
          </a:p>
          <a:p>
            <a:pPr>
              <a:spcBef>
                <a:spcPts val="1200"/>
              </a:spcBef>
              <a:buClr>
                <a:schemeClr val="tx1">
                  <a:lumMod val="50000"/>
                </a:schemeClr>
              </a:buClr>
              <a:buSzPct val="120000"/>
            </a:pPr>
            <a:r>
              <a:rPr lang="sr-Latn-CS" sz="1400" b="1" dirty="0">
                <a:solidFill>
                  <a:schemeClr val="bg1"/>
                </a:solidFill>
              </a:rPr>
              <a:t>Ciljna populacija: </a:t>
            </a:r>
            <a:r>
              <a:rPr lang="sr-Latn-CS" sz="1400" dirty="0">
                <a:solidFill>
                  <a:schemeClr val="bg1"/>
                </a:solidFill>
              </a:rPr>
              <a:t>preduzeća na teritoriji Srbije </a:t>
            </a:r>
          </a:p>
          <a:p>
            <a:pPr>
              <a:spcBef>
                <a:spcPts val="1200"/>
              </a:spcBef>
              <a:buClr>
                <a:schemeClr val="tx1">
                  <a:lumMod val="50000"/>
                </a:schemeClr>
              </a:buClr>
            </a:pPr>
            <a:r>
              <a:rPr lang="sr-Latn-CS" sz="1400" b="1" dirty="0">
                <a:solidFill>
                  <a:schemeClr val="bg1"/>
                </a:solidFill>
              </a:rPr>
              <a:t>Uzorački okvir: </a:t>
            </a:r>
            <a:r>
              <a:rPr lang="sr-Latn-CS" sz="1400" dirty="0">
                <a:solidFill>
                  <a:schemeClr val="bg1"/>
                </a:solidFill>
              </a:rPr>
              <a:t>Lista svih poslovnih entiteta (preduzeća i preduzetnika) koji su registrovani u Agenciji za privredne registre (2015)</a:t>
            </a:r>
          </a:p>
          <a:p>
            <a:pPr>
              <a:spcBef>
                <a:spcPts val="1200"/>
              </a:spcBef>
              <a:buClr>
                <a:schemeClr val="tx1">
                  <a:lumMod val="50000"/>
                </a:schemeClr>
              </a:buClr>
              <a:buSzPct val="120000"/>
            </a:pPr>
            <a:r>
              <a:rPr lang="sr-Latn-CS" sz="1400" b="1" dirty="0">
                <a:solidFill>
                  <a:schemeClr val="bg1"/>
                </a:solidFill>
              </a:rPr>
              <a:t>Veličina uzorka</a:t>
            </a:r>
            <a:r>
              <a:rPr lang="sr-Latn-CS" sz="1400" dirty="0">
                <a:solidFill>
                  <a:schemeClr val="bg1"/>
                </a:solidFill>
              </a:rPr>
              <a:t>: 250 preduzeća</a:t>
            </a:r>
          </a:p>
          <a:p>
            <a:pPr>
              <a:spcBef>
                <a:spcPts val="1200"/>
              </a:spcBef>
              <a:buClr>
                <a:schemeClr val="tx1">
                  <a:lumMod val="50000"/>
                </a:schemeClr>
              </a:buClr>
              <a:buSzPct val="120000"/>
            </a:pPr>
            <a:r>
              <a:rPr lang="sr-Latn-CS" sz="1400" b="1" dirty="0">
                <a:solidFill>
                  <a:schemeClr val="bg1"/>
                </a:solidFill>
              </a:rPr>
              <a:t>Tip uzorka</a:t>
            </a:r>
            <a:r>
              <a:rPr lang="sr-Latn-CS" sz="1400" dirty="0">
                <a:solidFill>
                  <a:schemeClr val="bg1"/>
                </a:solidFill>
              </a:rPr>
              <a:t>: kvotni, stratifikovani, reprezentativan za domen preduzeća registrovanih u Srbiji</a:t>
            </a:r>
          </a:p>
          <a:p>
            <a:pPr>
              <a:spcBef>
                <a:spcPts val="1200"/>
              </a:spcBef>
              <a:buClr>
                <a:schemeClr val="tx1">
                  <a:lumMod val="50000"/>
                </a:schemeClr>
              </a:buClr>
              <a:buSzPct val="120000"/>
            </a:pPr>
            <a:r>
              <a:rPr lang="sr-Latn-CS" sz="1400" b="1" dirty="0">
                <a:solidFill>
                  <a:schemeClr val="bg1"/>
                </a:solidFill>
              </a:rPr>
              <a:t>Stratifikacija:</a:t>
            </a:r>
            <a:r>
              <a:rPr lang="sr-Latn-CS" sz="1400" dirty="0">
                <a:solidFill>
                  <a:schemeClr val="bg1"/>
                </a:solidFill>
              </a:rPr>
              <a:t> </a:t>
            </a:r>
            <a:r>
              <a:rPr lang="it-IT" sz="1400" dirty="0">
                <a:solidFill>
                  <a:schemeClr val="bg1"/>
                </a:solidFill>
              </a:rPr>
              <a:t>Prema regionu, delatnosti i veličini poslovnih entiteta </a:t>
            </a:r>
          </a:p>
          <a:p>
            <a:pPr>
              <a:spcBef>
                <a:spcPts val="1200"/>
              </a:spcBef>
              <a:buClr>
                <a:schemeClr val="tx1">
                  <a:lumMod val="50000"/>
                </a:schemeClr>
              </a:buClr>
              <a:buSzPct val="120000"/>
            </a:pPr>
            <a:r>
              <a:rPr lang="sr-Latn-CS" sz="1400" b="1" dirty="0">
                <a:solidFill>
                  <a:schemeClr val="bg1"/>
                </a:solidFill>
              </a:rPr>
              <a:t>Tip istraživanja</a:t>
            </a:r>
            <a:r>
              <a:rPr lang="sr-Latn-CS" sz="1400" dirty="0">
                <a:solidFill>
                  <a:schemeClr val="bg1"/>
                </a:solidFill>
              </a:rPr>
              <a:t>: telefonska anketa (CATI)</a:t>
            </a:r>
          </a:p>
          <a:p>
            <a:pPr>
              <a:spcBef>
                <a:spcPts val="1200"/>
              </a:spcBef>
              <a:buClr>
                <a:schemeClr val="tx1">
                  <a:lumMod val="50000"/>
                </a:schemeClr>
              </a:buClr>
              <a:buSzPct val="120000"/>
            </a:pPr>
            <a:r>
              <a:rPr lang="sr-Latn-CS" sz="1400" b="1" dirty="0">
                <a:solidFill>
                  <a:schemeClr val="bg1"/>
                </a:solidFill>
              </a:rPr>
              <a:t>Trajanje upitnika: </a:t>
            </a:r>
            <a:r>
              <a:rPr lang="sr-Latn-CS" sz="1400" dirty="0">
                <a:solidFill>
                  <a:schemeClr val="bg1"/>
                </a:solidFill>
              </a:rPr>
              <a:t>približno 20 minuta</a:t>
            </a:r>
          </a:p>
        </p:txBody>
      </p:sp>
    </p:spTree>
    <p:extLst>
      <p:ext uri="{BB962C8B-B14F-4D97-AF65-F5344CB8AC3E}">
        <p14:creationId xmlns:p14="http://schemas.microsoft.com/office/powerpoint/2010/main" val="9606481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3"/>
          <p:cNvSpPr>
            <a:spLocks noGrp="1"/>
          </p:cNvSpPr>
          <p:nvPr>
            <p:ph type="body" sz="quarter" idx="16"/>
          </p:nvPr>
        </p:nvSpPr>
        <p:spPr/>
        <p:txBody>
          <a:bodyPr>
            <a:normAutofit/>
          </a:bodyPr>
          <a:lstStyle/>
          <a:p>
            <a:r>
              <a:rPr lang="en-US" dirty="0" err="1"/>
              <a:t>Baza</a:t>
            </a:r>
            <a:r>
              <a:rPr lang="en-US" dirty="0"/>
              <a:t>: </a:t>
            </a:r>
            <a:r>
              <a:rPr lang="en-US" dirty="0" err="1"/>
              <a:t>Ukupna</a:t>
            </a:r>
            <a:r>
              <a:rPr lang="en-US" dirty="0"/>
              <a:t> </a:t>
            </a:r>
            <a:r>
              <a:rPr lang="en-US" dirty="0" err="1"/>
              <a:t>ciljna</a:t>
            </a:r>
            <a:r>
              <a:rPr lang="en-US" dirty="0"/>
              <a:t> </a:t>
            </a:r>
            <a:r>
              <a:rPr lang="en-US" dirty="0" err="1"/>
              <a:t>populacija</a:t>
            </a:r>
            <a:r>
              <a:rPr lang="sr-Latn-RS" dirty="0"/>
              <a:t> (N=250)</a:t>
            </a:r>
            <a:endParaRPr lang="en-US" dirty="0"/>
          </a:p>
        </p:txBody>
      </p:sp>
      <p:graphicFrame>
        <p:nvGraphicFramePr>
          <p:cNvPr id="9" name="Chart 8"/>
          <p:cNvGraphicFramePr/>
          <p:nvPr>
            <p:extLst/>
          </p:nvPr>
        </p:nvGraphicFramePr>
        <p:xfrm>
          <a:off x="438856" y="999051"/>
          <a:ext cx="7663069" cy="3498573"/>
        </p:xfrm>
        <a:graphic>
          <a:graphicData uri="http://schemas.openxmlformats.org/drawingml/2006/chart">
            <c:chart xmlns:c="http://schemas.openxmlformats.org/drawingml/2006/chart" xmlns:r="http://schemas.openxmlformats.org/officeDocument/2006/relationships" r:id="rId3"/>
          </a:graphicData>
        </a:graphic>
      </p:graphicFrame>
      <p:sp>
        <p:nvSpPr>
          <p:cNvPr id="10" name="Rounded Rectangle 9"/>
          <p:cNvSpPr/>
          <p:nvPr/>
        </p:nvSpPr>
        <p:spPr>
          <a:xfrm>
            <a:off x="438856" y="1972194"/>
            <a:ext cx="8056086" cy="1044272"/>
          </a:xfrm>
          <a:prstGeom prst="round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7188325" y="3468981"/>
            <a:ext cx="1247587" cy="1216995"/>
            <a:chOff x="6348114" y="1159274"/>
            <a:chExt cx="2145357" cy="2211329"/>
          </a:xfrm>
        </p:grpSpPr>
        <p:cxnSp>
          <p:nvCxnSpPr>
            <p:cNvPr id="12" name="Straight Connector 11"/>
            <p:cNvCxnSpPr/>
            <p:nvPr/>
          </p:nvCxnSpPr>
          <p:spPr>
            <a:xfrm>
              <a:off x="6348114" y="2656360"/>
              <a:ext cx="2145357" cy="0"/>
            </a:xfrm>
            <a:prstGeom prst="line">
              <a:avLst/>
            </a:prstGeom>
            <a:ln cap="rnd">
              <a:solidFill>
                <a:schemeClr val="bg2"/>
              </a:solidFill>
              <a:tailEnd type="none" w="lg" len="lg"/>
            </a:ln>
          </p:spPr>
          <p:style>
            <a:lnRef idx="1">
              <a:schemeClr val="accent1"/>
            </a:lnRef>
            <a:fillRef idx="0">
              <a:schemeClr val="accent1"/>
            </a:fillRef>
            <a:effectRef idx="0">
              <a:schemeClr val="accent1"/>
            </a:effectRef>
            <a:fontRef idx="minor">
              <a:schemeClr val="tx1"/>
            </a:fontRef>
          </p:style>
        </p:cxnSp>
        <p:graphicFrame>
          <p:nvGraphicFramePr>
            <p:cNvPr id="13" name="Chart 12"/>
            <p:cNvGraphicFramePr>
              <a:graphicFrameLocks noChangeAspect="1"/>
            </p:cNvGraphicFramePr>
            <p:nvPr>
              <p:extLst/>
            </p:nvPr>
          </p:nvGraphicFramePr>
          <p:xfrm>
            <a:off x="6484775" y="1159274"/>
            <a:ext cx="1872037" cy="1854636"/>
          </p:xfrm>
          <a:graphic>
            <a:graphicData uri="http://schemas.openxmlformats.org/drawingml/2006/chart">
              <c:chart xmlns:c="http://schemas.openxmlformats.org/drawingml/2006/chart" xmlns:r="http://schemas.openxmlformats.org/officeDocument/2006/relationships" r:id="rId4"/>
            </a:graphicData>
          </a:graphic>
        </p:graphicFrame>
        <p:sp>
          <p:nvSpPr>
            <p:cNvPr id="14" name="Rectangle 13"/>
            <p:cNvSpPr/>
            <p:nvPr/>
          </p:nvSpPr>
          <p:spPr>
            <a:xfrm>
              <a:off x="6676610" y="2829852"/>
              <a:ext cx="1505970" cy="540751"/>
            </a:xfrm>
            <a:prstGeom prst="rect">
              <a:avLst/>
            </a:prstGeom>
          </p:spPr>
          <p:txBody>
            <a:bodyPr vert="horz" lIns="0" tIns="0" rIns="0" bIns="0" rtlCol="0">
              <a:noAutofit/>
            </a:bodyPr>
            <a:lstStyle/>
            <a:p>
              <a:pPr algn="ctr"/>
              <a:r>
                <a:rPr lang="sr-Latn-RS" sz="1600" b="1" dirty="0">
                  <a:solidFill>
                    <a:schemeClr val="bg1">
                      <a:lumMod val="65000"/>
                    </a:schemeClr>
                  </a:solidFill>
                </a:rPr>
                <a:t>Jan. 2017</a:t>
              </a:r>
              <a:endParaRPr lang="en-US" sz="1600" b="1" dirty="0">
                <a:solidFill>
                  <a:schemeClr val="bg1">
                    <a:lumMod val="65000"/>
                  </a:schemeClr>
                </a:solidFill>
              </a:endParaRPr>
            </a:p>
          </p:txBody>
        </p:sp>
      </p:grpSp>
      <p:sp>
        <p:nvSpPr>
          <p:cNvPr id="2" name="Rectangle 1"/>
          <p:cNvSpPr/>
          <p:nvPr/>
        </p:nvSpPr>
        <p:spPr>
          <a:xfrm>
            <a:off x="7578800" y="3743277"/>
            <a:ext cx="498855" cy="307777"/>
          </a:xfrm>
          <a:prstGeom prst="rect">
            <a:avLst/>
          </a:prstGeom>
        </p:spPr>
        <p:txBody>
          <a:bodyPr wrap="none">
            <a:spAutoFit/>
          </a:bodyPr>
          <a:lstStyle/>
          <a:p>
            <a:pPr lvl="0" algn="ctr"/>
            <a:r>
              <a:rPr lang="sr-Latn-RS" sz="1400" b="1" dirty="0">
                <a:solidFill>
                  <a:schemeClr val="accent6"/>
                </a:solidFill>
              </a:rPr>
              <a:t>74%</a:t>
            </a:r>
            <a:endParaRPr lang="en-US" sz="1400" b="1" dirty="0">
              <a:solidFill>
                <a:schemeClr val="accent6"/>
              </a:solidFill>
            </a:endParaRPr>
          </a:p>
        </p:txBody>
      </p:sp>
      <p:grpSp>
        <p:nvGrpSpPr>
          <p:cNvPr id="19" name="Group 18"/>
          <p:cNvGrpSpPr/>
          <p:nvPr/>
        </p:nvGrpSpPr>
        <p:grpSpPr>
          <a:xfrm>
            <a:off x="6042142" y="3473894"/>
            <a:ext cx="1247587" cy="1203242"/>
            <a:chOff x="6348114" y="1159274"/>
            <a:chExt cx="2145357" cy="2186340"/>
          </a:xfrm>
        </p:grpSpPr>
        <p:cxnSp>
          <p:nvCxnSpPr>
            <p:cNvPr id="20" name="Straight Connector 19"/>
            <p:cNvCxnSpPr/>
            <p:nvPr/>
          </p:nvCxnSpPr>
          <p:spPr>
            <a:xfrm>
              <a:off x="6348114" y="2656360"/>
              <a:ext cx="2145357" cy="0"/>
            </a:xfrm>
            <a:prstGeom prst="line">
              <a:avLst/>
            </a:prstGeom>
            <a:ln cap="rnd">
              <a:solidFill>
                <a:schemeClr val="bg2"/>
              </a:solidFill>
              <a:tailEnd type="none" w="lg" len="lg"/>
            </a:ln>
          </p:spPr>
          <p:style>
            <a:lnRef idx="1">
              <a:schemeClr val="accent1"/>
            </a:lnRef>
            <a:fillRef idx="0">
              <a:schemeClr val="accent1"/>
            </a:fillRef>
            <a:effectRef idx="0">
              <a:schemeClr val="accent1"/>
            </a:effectRef>
            <a:fontRef idx="minor">
              <a:schemeClr val="tx1"/>
            </a:fontRef>
          </p:style>
        </p:cxnSp>
        <p:graphicFrame>
          <p:nvGraphicFramePr>
            <p:cNvPr id="21" name="Chart 20"/>
            <p:cNvGraphicFramePr>
              <a:graphicFrameLocks noChangeAspect="1"/>
            </p:cNvGraphicFramePr>
            <p:nvPr>
              <p:extLst/>
            </p:nvPr>
          </p:nvGraphicFramePr>
          <p:xfrm>
            <a:off x="6484775" y="1159274"/>
            <a:ext cx="1872037" cy="1854636"/>
          </p:xfrm>
          <a:graphic>
            <a:graphicData uri="http://schemas.openxmlformats.org/drawingml/2006/chart">
              <c:chart xmlns:c="http://schemas.openxmlformats.org/drawingml/2006/chart" xmlns:r="http://schemas.openxmlformats.org/officeDocument/2006/relationships" r:id="rId5"/>
            </a:graphicData>
          </a:graphic>
        </p:graphicFrame>
        <p:sp>
          <p:nvSpPr>
            <p:cNvPr id="22" name="Rectangle 21"/>
            <p:cNvSpPr/>
            <p:nvPr/>
          </p:nvSpPr>
          <p:spPr>
            <a:xfrm>
              <a:off x="6813271" y="2804863"/>
              <a:ext cx="1215042" cy="540751"/>
            </a:xfrm>
            <a:prstGeom prst="rect">
              <a:avLst/>
            </a:prstGeom>
          </p:spPr>
          <p:txBody>
            <a:bodyPr vert="horz" lIns="0" tIns="0" rIns="0" bIns="0" rtlCol="0">
              <a:noAutofit/>
            </a:bodyPr>
            <a:lstStyle/>
            <a:p>
              <a:pPr algn="ctr"/>
              <a:r>
                <a:rPr lang="sr-Latn-RS" sz="1600" b="1" dirty="0">
                  <a:solidFill>
                    <a:schemeClr val="bg1">
                      <a:lumMod val="65000"/>
                    </a:schemeClr>
                  </a:solidFill>
                </a:rPr>
                <a:t>Jul 2015</a:t>
              </a:r>
            </a:p>
            <a:p>
              <a:pPr algn="ctr"/>
              <a:endParaRPr lang="en-US" sz="1600" b="1" dirty="0">
                <a:solidFill>
                  <a:schemeClr val="bg1">
                    <a:lumMod val="65000"/>
                  </a:schemeClr>
                </a:solidFill>
              </a:endParaRPr>
            </a:p>
          </p:txBody>
        </p:sp>
      </p:grpSp>
      <p:sp>
        <p:nvSpPr>
          <p:cNvPr id="31" name="Rectangle 30"/>
          <p:cNvSpPr/>
          <p:nvPr/>
        </p:nvSpPr>
        <p:spPr>
          <a:xfrm>
            <a:off x="6421164" y="3749128"/>
            <a:ext cx="498856" cy="307777"/>
          </a:xfrm>
          <a:prstGeom prst="rect">
            <a:avLst/>
          </a:prstGeom>
        </p:spPr>
        <p:txBody>
          <a:bodyPr wrap="none">
            <a:spAutoFit/>
          </a:bodyPr>
          <a:lstStyle/>
          <a:p>
            <a:pPr lvl="0" algn="ctr"/>
            <a:r>
              <a:rPr lang="sr-Latn-RS" sz="1400" b="1" dirty="0">
                <a:solidFill>
                  <a:schemeClr val="accent6"/>
                </a:solidFill>
              </a:rPr>
              <a:t>54%</a:t>
            </a:r>
            <a:endParaRPr lang="en-US" sz="1400" b="1" dirty="0">
              <a:solidFill>
                <a:schemeClr val="accent6"/>
              </a:solidFill>
            </a:endParaRPr>
          </a:p>
        </p:txBody>
      </p:sp>
      <p:grpSp>
        <p:nvGrpSpPr>
          <p:cNvPr id="5" name="Group 4"/>
          <p:cNvGrpSpPr/>
          <p:nvPr/>
        </p:nvGrpSpPr>
        <p:grpSpPr>
          <a:xfrm>
            <a:off x="4926938" y="3480821"/>
            <a:ext cx="1247587" cy="1203140"/>
            <a:chOff x="7049761" y="3491213"/>
            <a:chExt cx="1247587" cy="1203140"/>
          </a:xfrm>
        </p:grpSpPr>
        <p:grpSp>
          <p:nvGrpSpPr>
            <p:cNvPr id="23" name="Group 22"/>
            <p:cNvGrpSpPr/>
            <p:nvPr/>
          </p:nvGrpSpPr>
          <p:grpSpPr>
            <a:xfrm>
              <a:off x="7049761" y="3491213"/>
              <a:ext cx="1247587" cy="1203140"/>
              <a:chOff x="6348114" y="1178157"/>
              <a:chExt cx="2145357" cy="2186154"/>
            </a:xfrm>
          </p:grpSpPr>
          <p:cxnSp>
            <p:nvCxnSpPr>
              <p:cNvPr id="24" name="Straight Connector 23"/>
              <p:cNvCxnSpPr/>
              <p:nvPr/>
            </p:nvCxnSpPr>
            <p:spPr>
              <a:xfrm>
                <a:off x="6348114" y="2656360"/>
                <a:ext cx="2145357" cy="0"/>
              </a:xfrm>
              <a:prstGeom prst="line">
                <a:avLst/>
              </a:prstGeom>
              <a:ln cap="rnd">
                <a:solidFill>
                  <a:schemeClr val="bg2"/>
                </a:solidFill>
                <a:tailEnd type="none" w="lg" len="lg"/>
              </a:ln>
            </p:spPr>
            <p:style>
              <a:lnRef idx="1">
                <a:schemeClr val="accent1"/>
              </a:lnRef>
              <a:fillRef idx="0">
                <a:schemeClr val="accent1"/>
              </a:fillRef>
              <a:effectRef idx="0">
                <a:schemeClr val="accent1"/>
              </a:effectRef>
              <a:fontRef idx="minor">
                <a:schemeClr val="tx1"/>
              </a:fontRef>
            </p:style>
          </p:cxnSp>
          <p:graphicFrame>
            <p:nvGraphicFramePr>
              <p:cNvPr id="25" name="Chart 24"/>
              <p:cNvGraphicFramePr>
                <a:graphicFrameLocks noChangeAspect="1"/>
              </p:cNvGraphicFramePr>
              <p:nvPr>
                <p:extLst/>
              </p:nvPr>
            </p:nvGraphicFramePr>
            <p:xfrm>
              <a:off x="6484773" y="1178157"/>
              <a:ext cx="1872038" cy="1854635"/>
            </p:xfrm>
            <a:graphic>
              <a:graphicData uri="http://schemas.openxmlformats.org/drawingml/2006/chart">
                <c:chart xmlns:c="http://schemas.openxmlformats.org/drawingml/2006/chart" xmlns:r="http://schemas.openxmlformats.org/officeDocument/2006/relationships" r:id="rId6"/>
              </a:graphicData>
            </a:graphic>
          </p:graphicFrame>
          <p:sp>
            <p:nvSpPr>
              <p:cNvPr id="26" name="Rectangle 25"/>
              <p:cNvSpPr/>
              <p:nvPr/>
            </p:nvSpPr>
            <p:spPr>
              <a:xfrm>
                <a:off x="6700996" y="2823560"/>
                <a:ext cx="1543542" cy="540751"/>
              </a:xfrm>
              <a:prstGeom prst="rect">
                <a:avLst/>
              </a:prstGeom>
            </p:spPr>
            <p:txBody>
              <a:bodyPr vert="horz" lIns="0" tIns="0" rIns="0" bIns="0" rtlCol="0">
                <a:noAutofit/>
              </a:bodyPr>
              <a:lstStyle/>
              <a:p>
                <a:pPr algn="ctr"/>
                <a:r>
                  <a:rPr lang="sr-Latn-RS" sz="1600" b="1" dirty="0">
                    <a:solidFill>
                      <a:schemeClr val="bg1">
                        <a:lumMod val="65000"/>
                      </a:schemeClr>
                    </a:solidFill>
                  </a:rPr>
                  <a:t>Dec. 2014</a:t>
                </a:r>
                <a:endParaRPr lang="en-US" sz="1600" b="1" dirty="0">
                  <a:solidFill>
                    <a:schemeClr val="bg1">
                      <a:lumMod val="65000"/>
                    </a:schemeClr>
                  </a:solidFill>
                </a:endParaRPr>
              </a:p>
            </p:txBody>
          </p:sp>
        </p:grpSp>
        <p:sp>
          <p:nvSpPr>
            <p:cNvPr id="32" name="Rectangle 31"/>
            <p:cNvSpPr/>
            <p:nvPr/>
          </p:nvSpPr>
          <p:spPr>
            <a:xfrm>
              <a:off x="7424125" y="3746374"/>
              <a:ext cx="498856" cy="307777"/>
            </a:xfrm>
            <a:prstGeom prst="rect">
              <a:avLst/>
            </a:prstGeom>
          </p:spPr>
          <p:txBody>
            <a:bodyPr wrap="none">
              <a:spAutoFit/>
            </a:bodyPr>
            <a:lstStyle/>
            <a:p>
              <a:pPr lvl="0" algn="ctr"/>
              <a:r>
                <a:rPr lang="sr-Latn-RS" sz="1400" b="1" dirty="0">
                  <a:solidFill>
                    <a:schemeClr val="accent6"/>
                  </a:solidFill>
                </a:rPr>
                <a:t>63%</a:t>
              </a:r>
              <a:endParaRPr lang="en-US" sz="1400" b="1" dirty="0">
                <a:solidFill>
                  <a:schemeClr val="accent6"/>
                </a:solidFill>
              </a:endParaRPr>
            </a:p>
          </p:txBody>
        </p:sp>
      </p:grpSp>
      <p:sp>
        <p:nvSpPr>
          <p:cNvPr id="4" name="Rounded Rectangle 3"/>
          <p:cNvSpPr/>
          <p:nvPr/>
        </p:nvSpPr>
        <p:spPr>
          <a:xfrm>
            <a:off x="6031813" y="3186029"/>
            <a:ext cx="1407390" cy="282952"/>
          </a:xfrm>
          <a:prstGeom prst="round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sr-Latn-RS" sz="1400" b="1" dirty="0">
                <a:solidFill>
                  <a:schemeClr val="accent6"/>
                </a:solidFill>
              </a:rPr>
              <a:t>JESTE ODLUČNA </a:t>
            </a:r>
            <a:endParaRPr lang="en-US" sz="1400" b="1" dirty="0">
              <a:solidFill>
                <a:schemeClr val="accent6"/>
              </a:solidFill>
            </a:endParaRPr>
          </a:p>
        </p:txBody>
      </p:sp>
      <p:cxnSp>
        <p:nvCxnSpPr>
          <p:cNvPr id="33" name="Straight Connector 32"/>
          <p:cNvCxnSpPr/>
          <p:nvPr/>
        </p:nvCxnSpPr>
        <p:spPr>
          <a:xfrm flipH="1" flipV="1">
            <a:off x="4902993" y="4291447"/>
            <a:ext cx="3567115" cy="10391"/>
          </a:xfrm>
          <a:prstGeom prst="line">
            <a:avLst/>
          </a:prstGeom>
          <a:noFill/>
          <a:ln w="34925">
            <a:solidFill>
              <a:schemeClr val="bg2"/>
            </a:solidFill>
            <a:round/>
            <a:headEnd/>
            <a:tailEnd/>
          </a:ln>
          <a:effectLst/>
          <a:extLst>
            <a:ext uri="{909E8E84-426E-40DD-AFC4-6F175D3DCCD1}">
              <a14:hiddenFill xmlns:a14="http://schemas.microsoft.com/office/drawing/2010/main">
                <a:noFill/>
              </a14:hiddenFill>
            </a:ext>
          </a:extLst>
        </p:spPr>
      </p:cxnSp>
      <p:sp>
        <p:nvSpPr>
          <p:cNvPr id="27" name="Text Placeholder 2"/>
          <p:cNvSpPr>
            <a:spLocks noGrp="1"/>
          </p:cNvSpPr>
          <p:nvPr>
            <p:ph type="body" sz="quarter" idx="13"/>
          </p:nvPr>
        </p:nvSpPr>
        <p:spPr>
          <a:xfrm>
            <a:off x="195848" y="64978"/>
            <a:ext cx="8948152" cy="431083"/>
          </a:xfrm>
        </p:spPr>
        <p:txBody>
          <a:bodyPr/>
          <a:lstStyle/>
          <a:p>
            <a:r>
              <a:rPr lang="sr-Latn-CS" sz="2400" b="1" dirty="0"/>
              <a:t>Odlučnost države u borbi protiv sive ekonomije</a:t>
            </a:r>
          </a:p>
        </p:txBody>
      </p:sp>
      <p:sp>
        <p:nvSpPr>
          <p:cNvPr id="28" name="Text Placeholder 3"/>
          <p:cNvSpPr>
            <a:spLocks noGrp="1"/>
          </p:cNvSpPr>
          <p:nvPr>
            <p:ph type="body" sz="quarter" idx="16"/>
          </p:nvPr>
        </p:nvSpPr>
        <p:spPr>
          <a:xfrm>
            <a:off x="386223" y="615846"/>
            <a:ext cx="8659918" cy="279280"/>
          </a:xfrm>
        </p:spPr>
        <p:txBody>
          <a:bodyPr anchor="ctr" anchorCtr="0">
            <a:normAutofit/>
          </a:bodyPr>
          <a:lstStyle/>
          <a:p>
            <a:r>
              <a:rPr lang="it-IT" sz="1400" dirty="0"/>
              <a:t>Da li mislite da je država odlučna u borbi protiv sive ekonomije?</a:t>
            </a:r>
          </a:p>
        </p:txBody>
      </p:sp>
    </p:spTree>
    <p:extLst>
      <p:ext uri="{BB962C8B-B14F-4D97-AF65-F5344CB8AC3E}">
        <p14:creationId xmlns:p14="http://schemas.microsoft.com/office/powerpoint/2010/main" val="32433579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bwMode="ltGray">
          <a:xfrm>
            <a:off x="0" y="0"/>
            <a:ext cx="4012602" cy="51435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p:cNvSpPr/>
          <p:nvPr/>
        </p:nvSpPr>
        <p:spPr bwMode="ltGray">
          <a:xfrm>
            <a:off x="285325" y="796714"/>
            <a:ext cx="3608943" cy="4371677"/>
          </a:xfrm>
          <a:prstGeom prst="rect">
            <a:avLst/>
          </a:prstGeom>
          <a:ln>
            <a:noFill/>
          </a:ln>
        </p:spPr>
        <p:txBody>
          <a:bodyPr wrap="square" lIns="62197" tIns="31099" rIns="62197" bIns="31099">
            <a:spAutoFit/>
          </a:bodyPr>
          <a:lstStyle/>
          <a:p>
            <a:pPr algn="just" hangingPunct="0">
              <a:lnSpc>
                <a:spcPts val="1600"/>
              </a:lnSpc>
            </a:pPr>
            <a:r>
              <a:rPr lang="en-GB" sz="1400" b="1" dirty="0">
                <a:solidFill>
                  <a:schemeClr val="bg1"/>
                </a:solidFill>
              </a:rPr>
              <a:t>ABOUT IPSOS</a:t>
            </a:r>
          </a:p>
          <a:p>
            <a:pPr algn="just" hangingPunct="0">
              <a:lnSpc>
                <a:spcPts val="1600"/>
              </a:lnSpc>
            </a:pPr>
            <a:endParaRPr lang="en-US" sz="1400" dirty="0">
              <a:solidFill>
                <a:schemeClr val="bg1"/>
              </a:solidFill>
            </a:endParaRPr>
          </a:p>
          <a:p>
            <a:pPr>
              <a:lnSpc>
                <a:spcPts val="1600"/>
              </a:lnSpc>
            </a:pPr>
            <a:r>
              <a:rPr lang="en-US" sz="1200" dirty="0">
                <a:solidFill>
                  <a:schemeClr val="bg1"/>
                </a:solidFill>
              </a:rPr>
              <a:t>Ipsos ranks third in the global research industry. With a strong presence in 87 countries, Ipsos employs more than 16,000 people and has the ability to conduct research programs in more than 100 countries. Founded in France in 1975, Ipsos is controlled and managed by research professionals. They have built a solid Group around a multi-specialist positioning – Media and advertising research; Marketing research; Client and employee relationship management; Opinion &amp; social research; Mobile, Online, Offline data collection and delivery. </a:t>
            </a:r>
          </a:p>
          <a:p>
            <a:pPr>
              <a:lnSpc>
                <a:spcPts val="1600"/>
              </a:lnSpc>
            </a:pPr>
            <a:endParaRPr lang="en-US" sz="1200" dirty="0">
              <a:solidFill>
                <a:schemeClr val="bg1"/>
              </a:solidFill>
            </a:endParaRPr>
          </a:p>
          <a:p>
            <a:pPr>
              <a:lnSpc>
                <a:spcPts val="1600"/>
              </a:lnSpc>
            </a:pPr>
            <a:r>
              <a:rPr lang="en-US" sz="1200" dirty="0">
                <a:solidFill>
                  <a:schemeClr val="bg1"/>
                </a:solidFill>
              </a:rPr>
              <a:t>Ipsos is listed on Eurolist - NYSE-Euronext.  The company is part of the SBF 120 and the Mid-60 index and is eligible for the Deferred Settlement Service (SRD).</a:t>
            </a:r>
          </a:p>
          <a:p>
            <a:pPr>
              <a:lnSpc>
                <a:spcPts val="1600"/>
              </a:lnSpc>
            </a:pPr>
            <a:r>
              <a:rPr lang="en-US" sz="1200" dirty="0">
                <a:solidFill>
                  <a:schemeClr val="bg1"/>
                </a:solidFill>
              </a:rPr>
              <a:t> </a:t>
            </a:r>
          </a:p>
          <a:p>
            <a:pPr>
              <a:lnSpc>
                <a:spcPts val="1600"/>
              </a:lnSpc>
            </a:pPr>
            <a:r>
              <a:rPr lang="en-US" sz="1200" dirty="0">
                <a:solidFill>
                  <a:schemeClr val="bg1"/>
                </a:solidFill>
              </a:rPr>
              <a:t>ISIN code FR0000073298, Reuters ISOS.PA, Bloomberg IPS:FP</a:t>
            </a:r>
          </a:p>
          <a:p>
            <a:pPr>
              <a:lnSpc>
                <a:spcPts val="1600"/>
              </a:lnSpc>
            </a:pPr>
            <a:r>
              <a:rPr lang="en-US" sz="1200" dirty="0">
                <a:solidFill>
                  <a:schemeClr val="bg1"/>
                </a:solidFill>
              </a:rPr>
              <a:t>www.ipsos.com</a:t>
            </a:r>
          </a:p>
        </p:txBody>
      </p:sp>
      <p:sp>
        <p:nvSpPr>
          <p:cNvPr id="3" name="Rectangle 2"/>
          <p:cNvSpPr/>
          <p:nvPr/>
        </p:nvSpPr>
        <p:spPr>
          <a:xfrm>
            <a:off x="4385051" y="796714"/>
            <a:ext cx="4570380" cy="3776643"/>
          </a:xfrm>
          <a:prstGeom prst="rect">
            <a:avLst/>
          </a:prstGeom>
          <a:ln>
            <a:noFill/>
          </a:ln>
        </p:spPr>
        <p:txBody>
          <a:bodyPr lIns="62197" tIns="31099" rIns="62197" bIns="31099">
            <a:spAutoFit/>
          </a:bodyPr>
          <a:lstStyle/>
          <a:p>
            <a:pPr algn="just" hangingPunct="0">
              <a:lnSpc>
                <a:spcPts val="1600"/>
              </a:lnSpc>
            </a:pPr>
            <a:r>
              <a:rPr lang="en-US" sz="1400" b="1" dirty="0"/>
              <a:t>GAME CHANGERS</a:t>
            </a:r>
          </a:p>
          <a:p>
            <a:br>
              <a:rPr lang="en-US" sz="1200" b="1" dirty="0"/>
            </a:br>
            <a:r>
              <a:rPr lang="en-US" sz="1200" dirty="0"/>
              <a:t>At Ipsos we are passionately curious about people, markets, brands and society. We deliver information and analysis that makes our complex world easier and faster to navigate and inspires our clients to make smarter decisions. </a:t>
            </a:r>
          </a:p>
          <a:p>
            <a:endParaRPr lang="en-US" sz="1200" dirty="0"/>
          </a:p>
          <a:p>
            <a:r>
              <a:rPr lang="en-US" sz="1200" dirty="0"/>
              <a:t>We believe that our work is important. Security, simplicity, speed and substance applies to everything we do. </a:t>
            </a:r>
          </a:p>
          <a:p>
            <a:endParaRPr lang="en-US" sz="1200" dirty="0"/>
          </a:p>
          <a:p>
            <a:r>
              <a:rPr lang="en-US" sz="1200" dirty="0"/>
              <a:t>Through specialisation, we offer our clients a unique depth of knowledge and expertise. Learning from different experiences gives us perspective and inspires us to boldly call things into question, to be creative.</a:t>
            </a:r>
          </a:p>
          <a:p>
            <a:endParaRPr lang="en-US" sz="1200" dirty="0"/>
          </a:p>
          <a:p>
            <a:r>
              <a:rPr lang="en-US" sz="1200" dirty="0"/>
              <a:t>By nurturing a culture of collaboration and curiosity, we attract the highest calibre of people who have the ability and desire to influence and shape the future.</a:t>
            </a:r>
          </a:p>
          <a:p>
            <a:endParaRPr lang="en-US" sz="1200" dirty="0"/>
          </a:p>
          <a:p>
            <a:r>
              <a:rPr lang="en-US" sz="1200" dirty="0"/>
              <a:t>“GAME CHANGERS” - our tagline - summarises our ambition.</a:t>
            </a:r>
          </a:p>
        </p:txBody>
      </p:sp>
      <p:cxnSp>
        <p:nvCxnSpPr>
          <p:cNvPr id="8" name="Straight Connector 7"/>
          <p:cNvCxnSpPr/>
          <p:nvPr/>
        </p:nvCxnSpPr>
        <p:spPr bwMode="ltGray">
          <a:xfrm>
            <a:off x="344244" y="1129553"/>
            <a:ext cx="3356386" cy="0"/>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Lst>
        </p:spPr>
      </p:cxnSp>
      <p:cxnSp>
        <p:nvCxnSpPr>
          <p:cNvPr id="9" name="Straight Connector 8"/>
          <p:cNvCxnSpPr/>
          <p:nvPr/>
        </p:nvCxnSpPr>
        <p:spPr>
          <a:xfrm>
            <a:off x="4475180" y="1129553"/>
            <a:ext cx="4367606"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159617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4652766" y="1388444"/>
            <a:ext cx="4233049" cy="2247851"/>
          </a:xfrm>
        </p:spPr>
        <p:txBody>
          <a:bodyPr>
            <a:normAutofit/>
          </a:bodyPr>
          <a:lstStyle/>
          <a:p>
            <a:r>
              <a:rPr lang="en-GB" b="1" dirty="0"/>
              <a:t>POSLOVNI AMBIJENT I REZULTATI</a:t>
            </a:r>
            <a:endParaRPr lang="sr-Latn-RS" b="1" dirty="0"/>
          </a:p>
        </p:txBody>
      </p:sp>
      <p:sp>
        <p:nvSpPr>
          <p:cNvPr id="18" name="TextBox 17"/>
          <p:cNvSpPr txBox="1"/>
          <p:nvPr/>
        </p:nvSpPr>
        <p:spPr>
          <a:xfrm>
            <a:off x="239634" y="4686827"/>
            <a:ext cx="307188" cy="238005"/>
          </a:xfrm>
          <a:prstGeom prst="rect">
            <a:avLst/>
          </a:prstGeom>
        </p:spPr>
        <p:txBody>
          <a:bodyPr vert="horz" wrap="none" lIns="0" tIns="0" rIns="0" bIns="0" rtlCol="0" anchor="b">
            <a:normAutofit/>
          </a:bodyPr>
          <a:lstStyle/>
          <a:p>
            <a:pPr marL="0" algn="l" defTabSz="924282" rtl="0" eaLnBrk="1" latinLnBrk="0" hangingPunct="1">
              <a:lnSpc>
                <a:spcPct val="85000"/>
              </a:lnSpc>
              <a:spcBef>
                <a:spcPts val="204"/>
              </a:spcBef>
            </a:pPr>
            <a:fld id="{01990C03-C3A3-48FE-AF6D-3AE397C89625}" type="slidenum">
              <a:rPr lang="en-GB" sz="800" kern="1200" smtClean="0">
                <a:solidFill>
                  <a:schemeClr val="bg1"/>
                </a:solidFill>
                <a:latin typeface="+mn-lt"/>
                <a:ea typeface="+mn-ea"/>
                <a:cs typeface="+mn-cs"/>
              </a:rPr>
              <a:pPr marL="0" algn="l" defTabSz="924282" rtl="0" eaLnBrk="1" latinLnBrk="0" hangingPunct="1">
                <a:lnSpc>
                  <a:spcPct val="85000"/>
                </a:lnSpc>
                <a:spcBef>
                  <a:spcPts val="204"/>
                </a:spcBef>
              </a:pPr>
              <a:t>3</a:t>
            </a:fld>
            <a:endParaRPr lang="en-GB" sz="800" kern="1200" dirty="0">
              <a:solidFill>
                <a:schemeClr val="bg1"/>
              </a:solidFill>
              <a:latin typeface="+mn-lt"/>
              <a:ea typeface="+mn-ea"/>
              <a:cs typeface="+mn-cs"/>
            </a:endParaRPr>
          </a:p>
        </p:txBody>
      </p:sp>
      <p:sp>
        <p:nvSpPr>
          <p:cNvPr id="19" name="TextBox 18"/>
          <p:cNvSpPr txBox="1"/>
          <p:nvPr/>
        </p:nvSpPr>
        <p:spPr>
          <a:xfrm>
            <a:off x="629736" y="4755925"/>
            <a:ext cx="691172" cy="168907"/>
          </a:xfrm>
          <a:prstGeom prst="rect">
            <a:avLst/>
          </a:prstGeom>
        </p:spPr>
        <p:txBody>
          <a:bodyPr vert="horz" wrap="none" lIns="0" tIns="0" rIns="0" bIns="0" rtlCol="0" anchor="b">
            <a:normAutofit/>
          </a:bodyPr>
          <a:lstStyle/>
          <a:p>
            <a:pPr marL="0" marR="0" indent="0" algn="l" defTabSz="924282" rtl="0" eaLnBrk="1" fontAlgn="auto" latinLnBrk="0" hangingPunct="1">
              <a:lnSpc>
                <a:spcPct val="85000"/>
              </a:lnSpc>
              <a:spcBef>
                <a:spcPts val="204"/>
              </a:spcBef>
              <a:spcAft>
                <a:spcPts val="0"/>
              </a:spcAft>
              <a:buClrTx/>
              <a:buSzTx/>
              <a:buFontTx/>
              <a:buNone/>
              <a:tabLst/>
              <a:defRPr/>
            </a:pPr>
            <a:r>
              <a:rPr lang="en-GB" sz="800" kern="1200" dirty="0">
                <a:solidFill>
                  <a:schemeClr val="bg1"/>
                </a:solidFill>
                <a:latin typeface="+mn-lt"/>
                <a:ea typeface="+mn-ea"/>
                <a:cs typeface="+mn-cs"/>
              </a:rPr>
              <a:t>© 2015 Ipsos.</a:t>
            </a:r>
            <a:endParaRPr lang="en-GB" sz="1200" dirty="0">
              <a:solidFill>
                <a:schemeClr val="bg1"/>
              </a:solidFill>
            </a:endParaRPr>
          </a:p>
        </p:txBody>
      </p:sp>
      <p:pic>
        <p:nvPicPr>
          <p:cNvPr id="8" name="Picture Placeholder 7"/>
          <p:cNvPicPr>
            <a:picLocks noGrp="1" noChangeAspect="1"/>
          </p:cNvPicPr>
          <p:nvPr>
            <p:ph type="pic" sz="quarter" idx="18"/>
          </p:nvPr>
        </p:nvPicPr>
        <p:blipFill>
          <a:blip r:embed="rId3">
            <a:extLst>
              <a:ext uri="{28A0092B-C50C-407E-A947-70E740481C1C}">
                <a14:useLocalDpi xmlns:a14="http://schemas.microsoft.com/office/drawing/2010/main" val="0"/>
              </a:ext>
            </a:extLst>
          </a:blip>
          <a:srcRect l="7378" r="7378"/>
          <a:stretch>
            <a:fillRect/>
          </a:stretch>
        </p:blipFill>
        <p:spPr/>
      </p:pic>
    </p:spTree>
    <p:extLst>
      <p:ext uri="{BB962C8B-B14F-4D97-AF65-F5344CB8AC3E}">
        <p14:creationId xmlns:p14="http://schemas.microsoft.com/office/powerpoint/2010/main" val="1034045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157647" y="71088"/>
            <a:ext cx="8948152" cy="442661"/>
          </a:xfrm>
        </p:spPr>
        <p:txBody>
          <a:bodyPr/>
          <a:lstStyle/>
          <a:p>
            <a:r>
              <a:rPr lang="sr-Latn-CS" sz="2400" b="1" dirty="0"/>
              <a:t>opštI uslovI poslovanja u Srbiji</a:t>
            </a:r>
          </a:p>
        </p:txBody>
      </p:sp>
      <p:sp>
        <p:nvSpPr>
          <p:cNvPr id="7" name="Text Placeholder 3"/>
          <p:cNvSpPr>
            <a:spLocks noGrp="1"/>
          </p:cNvSpPr>
          <p:nvPr>
            <p:ph type="body" sz="quarter" idx="16"/>
          </p:nvPr>
        </p:nvSpPr>
        <p:spPr/>
        <p:txBody>
          <a:bodyPr>
            <a:normAutofit/>
          </a:bodyPr>
          <a:lstStyle/>
          <a:p>
            <a:r>
              <a:rPr lang="en-US" dirty="0" err="1"/>
              <a:t>Baza</a:t>
            </a:r>
            <a:r>
              <a:rPr lang="en-US" dirty="0"/>
              <a:t>: </a:t>
            </a:r>
            <a:r>
              <a:rPr lang="en-US" dirty="0" err="1"/>
              <a:t>Ukupna</a:t>
            </a:r>
            <a:r>
              <a:rPr lang="en-US" dirty="0"/>
              <a:t> </a:t>
            </a:r>
            <a:r>
              <a:rPr lang="en-US" dirty="0" err="1"/>
              <a:t>ciljna</a:t>
            </a:r>
            <a:r>
              <a:rPr lang="en-US" dirty="0"/>
              <a:t> </a:t>
            </a:r>
            <a:r>
              <a:rPr lang="en-US" dirty="0" err="1"/>
              <a:t>populacija</a:t>
            </a:r>
            <a:r>
              <a:rPr lang="sr-Latn-RS" dirty="0"/>
              <a:t> (N=250)</a:t>
            </a:r>
            <a:endParaRPr lang="en-US" dirty="0"/>
          </a:p>
        </p:txBody>
      </p:sp>
      <p:sp>
        <p:nvSpPr>
          <p:cNvPr id="8" name="Text Placeholder 3"/>
          <p:cNvSpPr>
            <a:spLocks noGrp="1"/>
          </p:cNvSpPr>
          <p:nvPr>
            <p:ph type="body" sz="quarter" idx="16"/>
          </p:nvPr>
        </p:nvSpPr>
        <p:spPr>
          <a:xfrm>
            <a:off x="195848" y="660881"/>
            <a:ext cx="8659918" cy="279280"/>
          </a:xfrm>
        </p:spPr>
        <p:txBody>
          <a:bodyPr anchor="ctr" anchorCtr="0">
            <a:normAutofit/>
          </a:bodyPr>
          <a:lstStyle/>
          <a:p>
            <a:r>
              <a:rPr lang="en-US" sz="1400" dirty="0" err="1"/>
              <a:t>Kako</a:t>
            </a:r>
            <a:r>
              <a:rPr lang="en-US" sz="1400" dirty="0"/>
              <a:t> </a:t>
            </a:r>
            <a:r>
              <a:rPr lang="en-US" sz="1400" dirty="0" err="1"/>
              <a:t>biste</a:t>
            </a:r>
            <a:r>
              <a:rPr lang="en-US" sz="1400" dirty="0"/>
              <a:t> </a:t>
            </a:r>
            <a:r>
              <a:rPr lang="en-US" sz="1400" dirty="0" err="1"/>
              <a:t>ocenili</a:t>
            </a:r>
            <a:r>
              <a:rPr lang="en-US" sz="1400" dirty="0"/>
              <a:t> </a:t>
            </a:r>
            <a:r>
              <a:rPr lang="en-US" sz="1400" dirty="0" err="1"/>
              <a:t>opšte</a:t>
            </a:r>
            <a:r>
              <a:rPr lang="en-US" sz="1400" dirty="0"/>
              <a:t> </a:t>
            </a:r>
            <a:r>
              <a:rPr lang="en-US" sz="1400" dirty="0" err="1"/>
              <a:t>uslove</a:t>
            </a:r>
            <a:r>
              <a:rPr lang="en-US" sz="1400" dirty="0"/>
              <a:t> </a:t>
            </a:r>
            <a:r>
              <a:rPr lang="en-US" sz="1400" dirty="0" err="1"/>
              <a:t>poslovanja</a:t>
            </a:r>
            <a:r>
              <a:rPr lang="en-US" sz="1400" dirty="0"/>
              <a:t> u </a:t>
            </a:r>
            <a:r>
              <a:rPr lang="en-US" sz="1400" dirty="0" err="1"/>
              <a:t>Srbiji</a:t>
            </a:r>
            <a:r>
              <a:rPr lang="en-US" sz="1400" dirty="0"/>
              <a:t>?</a:t>
            </a:r>
          </a:p>
        </p:txBody>
      </p:sp>
      <p:graphicFrame>
        <p:nvGraphicFramePr>
          <p:cNvPr id="9" name="Chart 8"/>
          <p:cNvGraphicFramePr/>
          <p:nvPr>
            <p:extLst/>
          </p:nvPr>
        </p:nvGraphicFramePr>
        <p:xfrm>
          <a:off x="536713" y="1023730"/>
          <a:ext cx="7663069" cy="3498573"/>
        </p:xfrm>
        <a:graphic>
          <a:graphicData uri="http://schemas.openxmlformats.org/drawingml/2006/chart">
            <c:chart xmlns:c="http://schemas.openxmlformats.org/drawingml/2006/chart" xmlns:r="http://schemas.openxmlformats.org/officeDocument/2006/relationships" r:id="rId3"/>
          </a:graphicData>
        </a:graphic>
      </p:graphicFrame>
      <p:sp>
        <p:nvSpPr>
          <p:cNvPr id="10" name="Rounded Rectangle 9"/>
          <p:cNvSpPr/>
          <p:nvPr/>
        </p:nvSpPr>
        <p:spPr>
          <a:xfrm>
            <a:off x="438856" y="1877604"/>
            <a:ext cx="8056086" cy="1352817"/>
          </a:xfrm>
          <a:prstGeom prst="round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0528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3"/>
          <p:cNvSpPr>
            <a:spLocks noGrp="1"/>
          </p:cNvSpPr>
          <p:nvPr>
            <p:ph type="body" sz="quarter" idx="16"/>
          </p:nvPr>
        </p:nvSpPr>
        <p:spPr/>
        <p:txBody>
          <a:bodyPr>
            <a:normAutofit/>
          </a:bodyPr>
          <a:lstStyle/>
          <a:p>
            <a:r>
              <a:rPr lang="en-US" dirty="0" err="1"/>
              <a:t>Baza</a:t>
            </a:r>
            <a:r>
              <a:rPr lang="en-US" dirty="0"/>
              <a:t>: </a:t>
            </a:r>
            <a:r>
              <a:rPr lang="en-US" dirty="0" err="1"/>
              <a:t>Ukupna</a:t>
            </a:r>
            <a:r>
              <a:rPr lang="en-US" dirty="0"/>
              <a:t> </a:t>
            </a:r>
            <a:r>
              <a:rPr lang="en-US" dirty="0" err="1"/>
              <a:t>ciljna</a:t>
            </a:r>
            <a:r>
              <a:rPr lang="en-US" dirty="0"/>
              <a:t> </a:t>
            </a:r>
            <a:r>
              <a:rPr lang="en-US" dirty="0" err="1"/>
              <a:t>populacija</a:t>
            </a:r>
            <a:r>
              <a:rPr lang="sr-Latn-RS" dirty="0"/>
              <a:t> (N=250)</a:t>
            </a:r>
            <a:endParaRPr lang="en-US" dirty="0"/>
          </a:p>
        </p:txBody>
      </p:sp>
      <p:graphicFrame>
        <p:nvGraphicFramePr>
          <p:cNvPr id="9" name="Chart 8"/>
          <p:cNvGraphicFramePr/>
          <p:nvPr>
            <p:extLst/>
          </p:nvPr>
        </p:nvGraphicFramePr>
        <p:xfrm>
          <a:off x="536713" y="1249656"/>
          <a:ext cx="7663069" cy="3086885"/>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 Placeholder 2"/>
          <p:cNvSpPr>
            <a:spLocks noGrp="1"/>
          </p:cNvSpPr>
          <p:nvPr>
            <p:ph type="body" sz="quarter" idx="13"/>
          </p:nvPr>
        </p:nvSpPr>
        <p:spPr>
          <a:xfrm>
            <a:off x="195848" y="201068"/>
            <a:ext cx="8948152" cy="282791"/>
          </a:xfrm>
        </p:spPr>
        <p:txBody>
          <a:bodyPr/>
          <a:lstStyle/>
          <a:p>
            <a:r>
              <a:rPr lang="sr-Latn-CS" sz="2400" b="1" dirty="0"/>
              <a:t>uslovi poslovanja u Srbiji u poslednjih god</a:t>
            </a:r>
            <a:r>
              <a:rPr lang="en-US" sz="2400" b="1" dirty="0"/>
              <a:t>I</a:t>
            </a:r>
            <a:r>
              <a:rPr lang="sr-Latn-CS" sz="2400" b="1" dirty="0"/>
              <a:t>nu dana</a:t>
            </a:r>
          </a:p>
        </p:txBody>
      </p:sp>
      <p:sp>
        <p:nvSpPr>
          <p:cNvPr id="11" name="Text Placeholder 3"/>
          <p:cNvSpPr>
            <a:spLocks noGrp="1"/>
          </p:cNvSpPr>
          <p:nvPr>
            <p:ph type="body" sz="quarter" idx="16"/>
          </p:nvPr>
        </p:nvSpPr>
        <p:spPr>
          <a:xfrm>
            <a:off x="195848" y="585722"/>
            <a:ext cx="8659918" cy="279280"/>
          </a:xfrm>
        </p:spPr>
        <p:txBody>
          <a:bodyPr anchor="ctr" anchorCtr="0">
            <a:normAutofit/>
          </a:bodyPr>
          <a:lstStyle/>
          <a:p>
            <a:r>
              <a:rPr lang="en-US" sz="1400" dirty="0"/>
              <a:t>Da li </a:t>
            </a:r>
            <a:r>
              <a:rPr lang="en-US" sz="1400" dirty="0" err="1"/>
              <a:t>su</a:t>
            </a:r>
            <a:r>
              <a:rPr lang="en-US" sz="1400" dirty="0"/>
              <a:t> se </a:t>
            </a:r>
            <a:r>
              <a:rPr lang="en-US" sz="1400" dirty="0" err="1"/>
              <a:t>uslovi</a:t>
            </a:r>
            <a:r>
              <a:rPr lang="en-US" sz="1400" dirty="0"/>
              <a:t> </a:t>
            </a:r>
            <a:r>
              <a:rPr lang="en-US" sz="1400" dirty="0" err="1"/>
              <a:t>poslovanja</a:t>
            </a:r>
            <a:r>
              <a:rPr lang="en-US" sz="1400" dirty="0"/>
              <a:t> u </a:t>
            </a:r>
            <a:r>
              <a:rPr lang="en-US" sz="1400" dirty="0" err="1"/>
              <a:t>Srbiji</a:t>
            </a:r>
            <a:r>
              <a:rPr lang="en-US" sz="1400" dirty="0"/>
              <a:t> </a:t>
            </a:r>
            <a:r>
              <a:rPr lang="en-US" sz="1400" dirty="0" err="1"/>
              <a:t>popravili</a:t>
            </a:r>
            <a:r>
              <a:rPr lang="en-US" sz="1400" dirty="0"/>
              <a:t>, </a:t>
            </a:r>
            <a:r>
              <a:rPr lang="en-US" sz="1400" dirty="0" err="1"/>
              <a:t>pogoršali</a:t>
            </a:r>
            <a:r>
              <a:rPr lang="en-US" sz="1400" dirty="0"/>
              <a:t> </a:t>
            </a:r>
            <a:r>
              <a:rPr lang="en-US" sz="1400" dirty="0" err="1"/>
              <a:t>ili</a:t>
            </a:r>
            <a:r>
              <a:rPr lang="en-US" sz="1400" dirty="0"/>
              <a:t> </a:t>
            </a:r>
            <a:r>
              <a:rPr lang="en-US" sz="1400" dirty="0" err="1"/>
              <a:t>ostali</a:t>
            </a:r>
            <a:r>
              <a:rPr lang="en-US" sz="1400" dirty="0"/>
              <a:t> </a:t>
            </a:r>
            <a:r>
              <a:rPr lang="en-US" sz="1400" dirty="0" err="1"/>
              <a:t>isti</a:t>
            </a:r>
            <a:r>
              <a:rPr lang="en-US" sz="1400" dirty="0"/>
              <a:t> u </a:t>
            </a:r>
            <a:r>
              <a:rPr lang="en-US" sz="1400" dirty="0" err="1"/>
              <a:t>poslednjih</a:t>
            </a:r>
            <a:r>
              <a:rPr lang="en-US" sz="1400" dirty="0"/>
              <a:t> </a:t>
            </a:r>
            <a:r>
              <a:rPr lang="en-US" sz="1400" dirty="0" err="1"/>
              <a:t>godinu</a:t>
            </a:r>
            <a:r>
              <a:rPr lang="en-US" sz="1400" dirty="0"/>
              <a:t> dana?</a:t>
            </a:r>
          </a:p>
        </p:txBody>
      </p:sp>
    </p:spTree>
    <p:extLst>
      <p:ext uri="{BB962C8B-B14F-4D97-AF65-F5344CB8AC3E}">
        <p14:creationId xmlns:p14="http://schemas.microsoft.com/office/powerpoint/2010/main" val="1299601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3"/>
          <p:cNvSpPr>
            <a:spLocks noGrp="1"/>
          </p:cNvSpPr>
          <p:nvPr>
            <p:ph type="body" sz="quarter" idx="16"/>
          </p:nvPr>
        </p:nvSpPr>
        <p:spPr/>
        <p:txBody>
          <a:bodyPr>
            <a:normAutofit/>
          </a:bodyPr>
          <a:lstStyle/>
          <a:p>
            <a:r>
              <a:rPr lang="sr-Latn-CS" dirty="0"/>
              <a:t>Višestruki odgovori; Baza: Ukupna ciljna populacija </a:t>
            </a:r>
            <a:r>
              <a:rPr lang="sr-Latn-RS" dirty="0"/>
              <a:t>(N=250)</a:t>
            </a:r>
            <a:endParaRPr lang="en-US" dirty="0"/>
          </a:p>
        </p:txBody>
      </p:sp>
      <p:graphicFrame>
        <p:nvGraphicFramePr>
          <p:cNvPr id="9" name="Chart 8"/>
          <p:cNvGraphicFramePr/>
          <p:nvPr>
            <p:extLst>
              <p:ext uri="{D42A27DB-BD31-4B8C-83A1-F6EECF244321}">
                <p14:modId xmlns:p14="http://schemas.microsoft.com/office/powerpoint/2010/main" val="1052678334"/>
              </p:ext>
            </p:extLst>
          </p:nvPr>
        </p:nvGraphicFramePr>
        <p:xfrm>
          <a:off x="144069" y="1164990"/>
          <a:ext cx="8855992" cy="3531348"/>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 Placeholder 2"/>
          <p:cNvSpPr>
            <a:spLocks noGrp="1"/>
          </p:cNvSpPr>
          <p:nvPr>
            <p:ph type="body" sz="quarter" idx="13"/>
          </p:nvPr>
        </p:nvSpPr>
        <p:spPr>
          <a:xfrm>
            <a:off x="97989" y="119271"/>
            <a:ext cx="8948152" cy="367501"/>
          </a:xfrm>
        </p:spPr>
        <p:txBody>
          <a:bodyPr/>
          <a:lstStyle/>
          <a:p>
            <a:r>
              <a:rPr lang="sr-Latn-RS" sz="2400" b="1" dirty="0"/>
              <a:t>NAPREDAK POSTIGNUT U ODNOSU NA PRETHODNU GODINU</a:t>
            </a:r>
            <a:endParaRPr lang="en-GB" sz="2400" b="1" dirty="0"/>
          </a:p>
        </p:txBody>
      </p:sp>
      <p:sp>
        <p:nvSpPr>
          <p:cNvPr id="11" name="Text Placeholder 3"/>
          <p:cNvSpPr>
            <a:spLocks noGrp="1"/>
          </p:cNvSpPr>
          <p:nvPr>
            <p:ph type="body" sz="quarter" idx="16"/>
          </p:nvPr>
        </p:nvSpPr>
        <p:spPr>
          <a:xfrm>
            <a:off x="242106" y="646912"/>
            <a:ext cx="8659918" cy="279280"/>
          </a:xfrm>
        </p:spPr>
        <p:txBody>
          <a:bodyPr anchor="ctr" anchorCtr="0">
            <a:normAutofit/>
          </a:bodyPr>
          <a:lstStyle/>
          <a:p>
            <a:r>
              <a:rPr lang="en-US" sz="1400" dirty="0"/>
              <a:t>U </a:t>
            </a:r>
            <a:r>
              <a:rPr lang="en-US" sz="1400" dirty="0" err="1"/>
              <a:t>kojoj</a:t>
            </a:r>
            <a:r>
              <a:rPr lang="en-US" sz="1400" dirty="0"/>
              <a:t> od </a:t>
            </a:r>
            <a:r>
              <a:rPr lang="en-US" sz="1400" dirty="0" err="1"/>
              <a:t>sledećih</a:t>
            </a:r>
            <a:r>
              <a:rPr lang="en-US" sz="1400" dirty="0"/>
              <a:t> </a:t>
            </a:r>
            <a:r>
              <a:rPr lang="en-US" sz="1400" dirty="0" err="1"/>
              <a:t>navedenih</a:t>
            </a:r>
            <a:r>
              <a:rPr lang="en-US" sz="1400" dirty="0"/>
              <a:t> </a:t>
            </a:r>
            <a:r>
              <a:rPr lang="en-US" sz="1400" dirty="0" err="1"/>
              <a:t>oblasti</a:t>
            </a:r>
            <a:r>
              <a:rPr lang="en-US" sz="1400" dirty="0"/>
              <a:t> je </a:t>
            </a:r>
            <a:r>
              <a:rPr lang="en-US" sz="1400" dirty="0" err="1"/>
              <a:t>postignut</a:t>
            </a:r>
            <a:r>
              <a:rPr lang="en-US" sz="1400" dirty="0"/>
              <a:t> </a:t>
            </a:r>
            <a:r>
              <a:rPr lang="en-US" sz="1400" dirty="0" err="1"/>
              <a:t>najveći</a:t>
            </a:r>
            <a:r>
              <a:rPr lang="en-US" sz="1400" dirty="0"/>
              <a:t> </a:t>
            </a:r>
            <a:r>
              <a:rPr lang="en-US" sz="1400" dirty="0" err="1"/>
              <a:t>napredak</a:t>
            </a:r>
            <a:r>
              <a:rPr lang="en-US" sz="1400" dirty="0"/>
              <a:t> u </a:t>
            </a:r>
            <a:r>
              <a:rPr lang="en-US" sz="1400" dirty="0" err="1"/>
              <a:t>prethodnoj</a:t>
            </a:r>
            <a:r>
              <a:rPr lang="en-US" sz="1400" dirty="0"/>
              <a:t> </a:t>
            </a:r>
            <a:r>
              <a:rPr lang="en-US" sz="1400" dirty="0" err="1"/>
              <a:t>godini</a:t>
            </a:r>
            <a:r>
              <a:rPr lang="en-US" sz="1400" dirty="0"/>
              <a:t>?</a:t>
            </a:r>
          </a:p>
        </p:txBody>
      </p:sp>
      <p:sp>
        <p:nvSpPr>
          <p:cNvPr id="6" name="Rounded Rectangle 5"/>
          <p:cNvSpPr/>
          <p:nvPr/>
        </p:nvSpPr>
        <p:spPr>
          <a:xfrm>
            <a:off x="1659834" y="3226187"/>
            <a:ext cx="4313583" cy="600377"/>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1659834" y="1164990"/>
            <a:ext cx="7116418" cy="295133"/>
          </a:xfrm>
          <a:prstGeom prst="round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4065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p:cNvGraphicFramePr>
            <a:graphicFrameLocks noChangeAspect="1"/>
          </p:cNvGraphicFramePr>
          <p:nvPr>
            <p:extLst>
              <p:ext uri="{D42A27DB-BD31-4B8C-83A1-F6EECF244321}">
                <p14:modId xmlns:p14="http://schemas.microsoft.com/office/powerpoint/2010/main" val="2196531202"/>
              </p:ext>
            </p:extLst>
          </p:nvPr>
        </p:nvGraphicFramePr>
        <p:xfrm>
          <a:off x="93663" y="655463"/>
          <a:ext cx="8904287" cy="3871912"/>
        </p:xfrm>
        <a:graphic>
          <a:graphicData uri="http://schemas.openxmlformats.org/presentationml/2006/ole">
            <mc:AlternateContent xmlns:mc="http://schemas.openxmlformats.org/markup-compatibility/2006">
              <mc:Choice xmlns:v="urn:schemas-microsoft-com:vml" Requires="v">
                <p:oleObj spid="_x0000_s3536" name="Chart" r:id="rId4" imgW="8267749" imgH="3590926" progId="MSGraph.Chart.8">
                  <p:embed followColorScheme="full"/>
                </p:oleObj>
              </mc:Choice>
              <mc:Fallback>
                <p:oleObj name="Chart" r:id="rId4" imgW="8267749" imgH="3590926" progId="MSGraph.Chart.8">
                  <p:embed followColorScheme="full"/>
                  <p:pic>
                    <p:nvPicPr>
                      <p:cNvPr id="8" name="Object 7"/>
                      <p:cNvPicPr>
                        <a:picLocks noChangeAspect="1" noChangeArrowheads="1"/>
                      </p:cNvPicPr>
                      <p:nvPr/>
                    </p:nvPicPr>
                    <p:blipFill>
                      <a:blip r:embed="rId5"/>
                      <a:srcRect/>
                      <a:stretch>
                        <a:fillRect/>
                      </a:stretch>
                    </p:blipFill>
                    <p:spPr bwMode="auto">
                      <a:xfrm>
                        <a:off x="93663" y="655463"/>
                        <a:ext cx="8904287" cy="387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Text Placeholder 2"/>
          <p:cNvSpPr>
            <a:spLocks noGrp="1"/>
          </p:cNvSpPr>
          <p:nvPr>
            <p:ph type="body" sz="quarter" idx="13"/>
          </p:nvPr>
        </p:nvSpPr>
        <p:spPr>
          <a:xfrm>
            <a:off x="93663" y="172302"/>
            <a:ext cx="8911433" cy="350695"/>
          </a:xfrm>
        </p:spPr>
        <p:txBody>
          <a:bodyPr/>
          <a:lstStyle/>
          <a:p>
            <a:r>
              <a:rPr lang="sr-Latn-RS" sz="2400" b="1" dirty="0"/>
              <a:t>ocena rada institucija relevantnih za poslovanje</a:t>
            </a:r>
          </a:p>
        </p:txBody>
      </p:sp>
      <p:sp>
        <p:nvSpPr>
          <p:cNvPr id="6" name="Text Placeholder 3"/>
          <p:cNvSpPr>
            <a:spLocks noGrp="1"/>
          </p:cNvSpPr>
          <p:nvPr>
            <p:ph type="body" sz="quarter" idx="16"/>
          </p:nvPr>
        </p:nvSpPr>
        <p:spPr>
          <a:xfrm>
            <a:off x="627721" y="4677831"/>
            <a:ext cx="6314952" cy="318287"/>
          </a:xfrm>
        </p:spPr>
        <p:txBody>
          <a:bodyPr>
            <a:normAutofit/>
          </a:bodyPr>
          <a:lstStyle/>
          <a:p>
            <a:r>
              <a:rPr lang="en-US" dirty="0" err="1"/>
              <a:t>Baza</a:t>
            </a:r>
            <a:r>
              <a:rPr lang="en-US" dirty="0"/>
              <a:t>: </a:t>
            </a:r>
            <a:r>
              <a:rPr lang="en-US" dirty="0" err="1"/>
              <a:t>Ukupna</a:t>
            </a:r>
            <a:r>
              <a:rPr lang="en-US" dirty="0"/>
              <a:t> </a:t>
            </a:r>
            <a:r>
              <a:rPr lang="en-US" dirty="0" err="1"/>
              <a:t>ciljna</a:t>
            </a:r>
            <a:r>
              <a:rPr lang="en-US" dirty="0"/>
              <a:t> </a:t>
            </a:r>
            <a:r>
              <a:rPr lang="en-US" dirty="0" err="1"/>
              <a:t>populacija</a:t>
            </a:r>
            <a:r>
              <a:rPr lang="sr-Latn-RS" dirty="0"/>
              <a:t> (N=250)</a:t>
            </a:r>
            <a:endParaRPr lang="en-US" dirty="0"/>
          </a:p>
        </p:txBody>
      </p:sp>
    </p:spTree>
    <p:extLst>
      <p:ext uri="{BB962C8B-B14F-4D97-AF65-F5344CB8AC3E}">
        <p14:creationId xmlns:p14="http://schemas.microsoft.com/office/powerpoint/2010/main" val="3956721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86517" y="128974"/>
            <a:ext cx="8948152" cy="423835"/>
          </a:xfrm>
        </p:spPr>
        <p:txBody>
          <a:bodyPr/>
          <a:lstStyle/>
          <a:p>
            <a:r>
              <a:rPr lang="sr-Latn-RS" sz="2400" b="1" dirty="0"/>
              <a:t>Različiti aspekti regulatornog okruženja</a:t>
            </a:r>
          </a:p>
        </p:txBody>
      </p:sp>
      <p:sp>
        <p:nvSpPr>
          <p:cNvPr id="7" name="Text Placeholder 3"/>
          <p:cNvSpPr>
            <a:spLocks noGrp="1"/>
          </p:cNvSpPr>
          <p:nvPr>
            <p:ph type="body" sz="quarter" idx="16"/>
          </p:nvPr>
        </p:nvSpPr>
        <p:spPr>
          <a:xfrm>
            <a:off x="2410691" y="4677831"/>
            <a:ext cx="4531982" cy="318287"/>
          </a:xfrm>
        </p:spPr>
        <p:txBody>
          <a:bodyPr>
            <a:normAutofit/>
          </a:bodyPr>
          <a:lstStyle/>
          <a:p>
            <a:r>
              <a:rPr lang="sr-Latn-RS" dirty="0"/>
              <a:t>PROJEKAT ZA BOLJE USLOVE POSLOVANJA 2016 (N=1032)</a:t>
            </a:r>
            <a:endParaRPr lang="en-GB" dirty="0"/>
          </a:p>
        </p:txBody>
      </p:sp>
      <p:sp>
        <p:nvSpPr>
          <p:cNvPr id="8" name="Text Placeholder 3"/>
          <p:cNvSpPr>
            <a:spLocks noGrp="1"/>
          </p:cNvSpPr>
          <p:nvPr>
            <p:ph type="body" sz="quarter" idx="16"/>
          </p:nvPr>
        </p:nvSpPr>
        <p:spPr>
          <a:xfrm>
            <a:off x="285300" y="737496"/>
            <a:ext cx="8948152" cy="182680"/>
          </a:xfrm>
        </p:spPr>
        <p:txBody>
          <a:bodyPr anchor="ctr" anchorCtr="0">
            <a:noAutofit/>
          </a:bodyPr>
          <a:lstStyle/>
          <a:p>
            <a:r>
              <a:rPr lang="sr-Latn-RS" sz="1300" dirty="0"/>
              <a:t>Molim Vas da ocenite uticaj sledećih parametara na poslovanje Vašeg preduzeća</a:t>
            </a:r>
            <a:endParaRPr lang="en-US" sz="1300" dirty="0"/>
          </a:p>
        </p:txBody>
      </p:sp>
      <p:graphicFrame>
        <p:nvGraphicFramePr>
          <p:cNvPr id="9" name="Chart 8"/>
          <p:cNvGraphicFramePr/>
          <p:nvPr>
            <p:extLst>
              <p:ext uri="{D42A27DB-BD31-4B8C-83A1-F6EECF244321}">
                <p14:modId xmlns:p14="http://schemas.microsoft.com/office/powerpoint/2010/main" val="32788000"/>
              </p:ext>
            </p:extLst>
          </p:nvPr>
        </p:nvGraphicFramePr>
        <p:xfrm>
          <a:off x="86517" y="939499"/>
          <a:ext cx="8948152" cy="3447265"/>
        </p:xfrm>
        <a:graphic>
          <a:graphicData uri="http://schemas.openxmlformats.org/drawingml/2006/chart">
            <c:chart xmlns:c="http://schemas.openxmlformats.org/drawingml/2006/chart" xmlns:r="http://schemas.openxmlformats.org/officeDocument/2006/relationships" r:id="rId3"/>
          </a:graphicData>
        </a:graphic>
      </p:graphicFrame>
      <p:sp>
        <p:nvSpPr>
          <p:cNvPr id="11" name="Rounded Rectangle 10"/>
          <p:cNvSpPr/>
          <p:nvPr/>
        </p:nvSpPr>
        <p:spPr>
          <a:xfrm>
            <a:off x="86517" y="4702709"/>
            <a:ext cx="2246244" cy="293409"/>
          </a:xfrm>
          <a:prstGeom prst="roundRect">
            <a:avLst/>
          </a:prstGeom>
          <a:ln>
            <a:solidFill>
              <a:schemeClr val="accent5">
                <a:lumMod val="5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sr-Latn-CS" sz="1600" b="1" dirty="0">
                <a:solidFill>
                  <a:schemeClr val="accent5">
                    <a:lumMod val="50000"/>
                  </a:schemeClr>
                </a:solidFill>
              </a:rPr>
              <a:t>USAID BEP survey 2016</a:t>
            </a:r>
            <a:endParaRPr lang="en-US" sz="1600" dirty="0">
              <a:solidFill>
                <a:schemeClr val="accent5">
                  <a:lumMod val="50000"/>
                </a:schemeClr>
              </a:solidFill>
            </a:endParaRPr>
          </a:p>
        </p:txBody>
      </p:sp>
    </p:spTree>
    <p:extLst>
      <p:ext uri="{BB962C8B-B14F-4D97-AF65-F5344CB8AC3E}">
        <p14:creationId xmlns:p14="http://schemas.microsoft.com/office/powerpoint/2010/main" val="3461539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4652766" y="1388444"/>
            <a:ext cx="4233049" cy="2247851"/>
          </a:xfrm>
        </p:spPr>
        <p:txBody>
          <a:bodyPr>
            <a:normAutofit/>
          </a:bodyPr>
          <a:lstStyle/>
          <a:p>
            <a:r>
              <a:rPr lang="en-GB" b="1" dirty="0"/>
              <a:t>SIVA EKONOMIJA</a:t>
            </a:r>
            <a:endParaRPr lang="sr-Latn-RS" b="1" dirty="0"/>
          </a:p>
        </p:txBody>
      </p:sp>
      <p:sp>
        <p:nvSpPr>
          <p:cNvPr id="18" name="TextBox 17"/>
          <p:cNvSpPr txBox="1"/>
          <p:nvPr/>
        </p:nvSpPr>
        <p:spPr>
          <a:xfrm>
            <a:off x="239634" y="4686827"/>
            <a:ext cx="307188" cy="238005"/>
          </a:xfrm>
          <a:prstGeom prst="rect">
            <a:avLst/>
          </a:prstGeom>
        </p:spPr>
        <p:txBody>
          <a:bodyPr vert="horz" wrap="none" lIns="0" tIns="0" rIns="0" bIns="0" rtlCol="0" anchor="b">
            <a:normAutofit/>
          </a:bodyPr>
          <a:lstStyle/>
          <a:p>
            <a:pPr marL="0" marR="0" lvl="0" indent="0" algn="l" defTabSz="924282" rtl="0" eaLnBrk="1" fontAlgn="auto" latinLnBrk="0" hangingPunct="1">
              <a:lnSpc>
                <a:spcPct val="85000"/>
              </a:lnSpc>
              <a:spcBef>
                <a:spcPts val="204"/>
              </a:spcBef>
              <a:spcAft>
                <a:spcPts val="0"/>
              </a:spcAft>
              <a:buClrTx/>
              <a:buSzTx/>
              <a:buFontTx/>
              <a:buNone/>
              <a:tabLst/>
              <a:defRPr/>
            </a:pPr>
            <a:fld id="{01990C03-C3A3-48FE-AF6D-3AE397C89625}" type="slidenum">
              <a:rPr kumimoji="0" lang="en-GB" sz="800" b="0" i="0" u="none" strike="noStrike" kern="1200" cap="none" spc="0" normalizeH="0" baseline="0" noProof="0" smtClean="0">
                <a:ln>
                  <a:noFill/>
                </a:ln>
                <a:solidFill>
                  <a:schemeClr val="bg1"/>
                </a:solidFill>
                <a:effectLst/>
                <a:uLnTx/>
                <a:uFillTx/>
                <a:latin typeface="+mn-lt"/>
                <a:ea typeface="+mn-ea"/>
                <a:cs typeface="+mn-cs"/>
              </a:rPr>
              <a:pPr marL="0" marR="0" lvl="0" indent="0" algn="l" defTabSz="924282" rtl="0" eaLnBrk="1" fontAlgn="auto" latinLnBrk="0" hangingPunct="1">
                <a:lnSpc>
                  <a:spcPct val="85000"/>
                </a:lnSpc>
                <a:spcBef>
                  <a:spcPts val="204"/>
                </a:spcBef>
                <a:spcAft>
                  <a:spcPts val="0"/>
                </a:spcAft>
                <a:buClrTx/>
                <a:buSzTx/>
                <a:buFontTx/>
                <a:buNone/>
                <a:tabLst/>
                <a:defRPr/>
              </a:pPr>
              <a:t>9</a:t>
            </a:fld>
            <a:endParaRPr kumimoji="0" lang="en-GB" sz="800" b="0" i="0" u="none" strike="noStrike" kern="1200" cap="none" spc="0" normalizeH="0" baseline="0" noProof="0" dirty="0">
              <a:ln>
                <a:noFill/>
              </a:ln>
              <a:solidFill>
                <a:schemeClr val="bg1"/>
              </a:solidFill>
              <a:effectLst/>
              <a:uLnTx/>
              <a:uFillTx/>
              <a:latin typeface="+mn-lt"/>
              <a:ea typeface="+mn-ea"/>
              <a:cs typeface="+mn-cs"/>
            </a:endParaRPr>
          </a:p>
        </p:txBody>
      </p:sp>
      <p:sp>
        <p:nvSpPr>
          <p:cNvPr id="19" name="TextBox 18"/>
          <p:cNvSpPr txBox="1"/>
          <p:nvPr/>
        </p:nvSpPr>
        <p:spPr>
          <a:xfrm>
            <a:off x="629736" y="4755925"/>
            <a:ext cx="691172" cy="168907"/>
          </a:xfrm>
          <a:prstGeom prst="rect">
            <a:avLst/>
          </a:prstGeom>
        </p:spPr>
        <p:txBody>
          <a:bodyPr vert="horz" wrap="none" lIns="0" tIns="0" rIns="0" bIns="0" rtlCol="0" anchor="b">
            <a:normAutofit/>
          </a:bodyPr>
          <a:lstStyle/>
          <a:p>
            <a:pPr marL="0" marR="0" lvl="0" indent="0" algn="l" defTabSz="924282" rtl="0" eaLnBrk="1" fontAlgn="auto" latinLnBrk="0" hangingPunct="1">
              <a:lnSpc>
                <a:spcPct val="85000"/>
              </a:lnSpc>
              <a:spcBef>
                <a:spcPts val="204"/>
              </a:spcBef>
              <a:spcAft>
                <a:spcPts val="0"/>
              </a:spcAft>
              <a:buClrTx/>
              <a:buSzTx/>
              <a:buFontTx/>
              <a:buNone/>
              <a:tabLst/>
              <a:defRPr/>
            </a:pPr>
            <a:r>
              <a:rPr kumimoji="0" lang="en-GB" sz="800" b="0" i="0" u="none" strike="noStrike" kern="1200" cap="none" spc="0" normalizeH="0" baseline="0" noProof="0" dirty="0">
                <a:ln>
                  <a:noFill/>
                </a:ln>
                <a:solidFill>
                  <a:schemeClr val="bg1"/>
                </a:solidFill>
                <a:effectLst/>
                <a:uLnTx/>
                <a:uFillTx/>
                <a:latin typeface="+mn-lt"/>
                <a:ea typeface="+mn-ea"/>
                <a:cs typeface="+mn-cs"/>
              </a:rPr>
              <a:t>© 2015 Ipsos.</a:t>
            </a:r>
            <a:endParaRPr kumimoji="0" lang="en-GB" sz="1200" b="0" i="0" u="none" strike="noStrike" kern="0" cap="none" spc="0" normalizeH="0" baseline="0" noProof="0" dirty="0">
              <a:ln>
                <a:noFill/>
              </a:ln>
              <a:solidFill>
                <a:schemeClr val="bg1"/>
              </a:solidFill>
              <a:effectLst/>
              <a:uLnTx/>
              <a:uFillTx/>
            </a:endParaRPr>
          </a:p>
        </p:txBody>
      </p:sp>
      <p:pic>
        <p:nvPicPr>
          <p:cNvPr id="8" name="Picture Placeholder 7"/>
          <p:cNvPicPr>
            <a:picLocks noGrp="1" noChangeAspect="1"/>
          </p:cNvPicPr>
          <p:nvPr>
            <p:ph type="pic" sz="quarter" idx="18"/>
          </p:nvPr>
        </p:nvPicPr>
        <p:blipFill>
          <a:blip r:embed="rId3">
            <a:extLst>
              <a:ext uri="{28A0092B-C50C-407E-A947-70E740481C1C}">
                <a14:useLocalDpi xmlns:a14="http://schemas.microsoft.com/office/drawing/2010/main" val="0"/>
              </a:ext>
            </a:extLst>
          </a:blip>
          <a:srcRect l="7378" r="7378"/>
          <a:stretch>
            <a:fillRect/>
          </a:stretch>
        </p:blipFill>
        <p:spPr/>
      </p:pic>
    </p:spTree>
    <p:extLst>
      <p:ext uri="{BB962C8B-B14F-4D97-AF65-F5344CB8AC3E}">
        <p14:creationId xmlns:p14="http://schemas.microsoft.com/office/powerpoint/2010/main" val="3686657630"/>
      </p:ext>
    </p:extLst>
  </p:cSld>
  <p:clrMapOvr>
    <a:masterClrMapping/>
  </p:clrMapOvr>
</p:sld>
</file>

<file path=ppt/theme/theme1.xml><?xml version="1.0" encoding="utf-8"?>
<a:theme xmlns:a="http://schemas.openxmlformats.org/drawingml/2006/main" name="IpsosGlobalTemplate">
  <a:themeElements>
    <a:clrScheme name="IpsosCURRENT">
      <a:dk1>
        <a:srgbClr val="222223"/>
      </a:dk1>
      <a:lt1>
        <a:sysClr val="window" lastClr="FFFFFF"/>
      </a:lt1>
      <a:dk2>
        <a:srgbClr val="1B365D"/>
      </a:dk2>
      <a:lt2>
        <a:srgbClr val="888B8D"/>
      </a:lt2>
      <a:accent1>
        <a:srgbClr val="E87722"/>
      </a:accent1>
      <a:accent2>
        <a:srgbClr val="F1BE48"/>
      </a:accent2>
      <a:accent3>
        <a:srgbClr val="B7BF12"/>
      </a:accent3>
      <a:accent4>
        <a:srgbClr val="C8C9C7"/>
      </a:accent4>
      <a:accent5>
        <a:srgbClr val="71B2C9"/>
      </a:accent5>
      <a:accent6>
        <a:srgbClr val="007681"/>
      </a:accent6>
      <a:hlink>
        <a:srgbClr val="485CC7"/>
      </a:hlink>
      <a:folHlink>
        <a:srgbClr val="00B2A9"/>
      </a:folHlink>
    </a:clrScheme>
    <a:fontScheme name="Ipsos MO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noFill/>
        <a:ln w="12700">
          <a:solidFill>
            <a:schemeClr val="bg2"/>
          </a:solidFill>
          <a:round/>
          <a:headEnd/>
          <a:tailEnd/>
        </a:ln>
        <a:effectLst/>
        <a:extLst>
          <a:ext uri="{909E8E84-426E-40DD-AFC4-6F175D3DCCD1}">
            <a14:hiddenFill xmlns:a14="http://schemas.microsoft.com/office/drawing/2010/main">
              <a:noFill/>
            </a14:hiddenFill>
          </a:ext>
        </a:extLst>
      </a:spPr>
      <a:bodyPr/>
      <a:lstStyle/>
    </a:lnDef>
    <a:txDef>
      <a:spPr/>
      <a:bodyPr vert="horz" wrap="square" lIns="0" tIns="0" rIns="0" bIns="0" rtlCol="0">
        <a:spAutoFit/>
      </a:bodyPr>
      <a:lstStyle>
        <a:defPPr marL="4763">
          <a:defRPr sz="1100" dirty="0" smtClean="0"/>
        </a:defPPr>
      </a:lstStyle>
    </a:txDef>
  </a:objectDefaults>
  <a:extraClrSchemeLst/>
</a:theme>
</file>

<file path=ppt/theme/theme2.xml><?xml version="1.0" encoding="utf-8"?>
<a:theme xmlns:a="http://schemas.openxmlformats.org/drawingml/2006/main" name="1_IpsosGlobalTemplate">
  <a:themeElements>
    <a:clrScheme name="IpsosCURRENT">
      <a:dk1>
        <a:srgbClr val="222223"/>
      </a:dk1>
      <a:lt1>
        <a:sysClr val="window" lastClr="FFFFFF"/>
      </a:lt1>
      <a:dk2>
        <a:srgbClr val="1B365D"/>
      </a:dk2>
      <a:lt2>
        <a:srgbClr val="888B8D"/>
      </a:lt2>
      <a:accent1>
        <a:srgbClr val="E87722"/>
      </a:accent1>
      <a:accent2>
        <a:srgbClr val="F1BE48"/>
      </a:accent2>
      <a:accent3>
        <a:srgbClr val="B7BF12"/>
      </a:accent3>
      <a:accent4>
        <a:srgbClr val="C8C9C7"/>
      </a:accent4>
      <a:accent5>
        <a:srgbClr val="71B2C9"/>
      </a:accent5>
      <a:accent6>
        <a:srgbClr val="007681"/>
      </a:accent6>
      <a:hlink>
        <a:srgbClr val="485CC7"/>
      </a:hlink>
      <a:folHlink>
        <a:srgbClr val="00B2A9"/>
      </a:folHlink>
    </a:clrScheme>
    <a:fontScheme name="Ipsos MO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noFill/>
        <a:ln w="12700">
          <a:solidFill>
            <a:schemeClr val="bg2"/>
          </a:solidFill>
          <a:round/>
          <a:headEnd/>
          <a:tailEnd/>
        </a:ln>
        <a:effectLst/>
        <a:extLst>
          <a:ext uri="{909E8E84-426E-40DD-AFC4-6F175D3DCCD1}">
            <a14:hiddenFill xmlns:a14="http://schemas.microsoft.com/office/drawing/2010/main">
              <a:noFill/>
            </a14:hiddenFill>
          </a:ext>
        </a:extLst>
      </a:spPr>
      <a:bodyPr/>
      <a:lstStyle/>
    </a:lnDef>
    <a:txDef>
      <a:spPr/>
      <a:bodyPr vert="horz" wrap="square" lIns="0" tIns="0" rIns="0" bIns="0" rtlCol="0">
        <a:spAutoFit/>
      </a:bodyPr>
      <a:lstStyle>
        <a:defPPr marL="4763">
          <a:defRPr sz="1100" dirty="0" smtClean="0"/>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B75AD9DC4239A47AB6FDC49FCFB618A" ma:contentTypeVersion="4" ma:contentTypeDescription="Create a new document." ma:contentTypeScope="" ma:versionID="69aeba2f3a8f0d49e26a660b2f0c621c">
  <xsd:schema xmlns:xsd="http://www.w3.org/2001/XMLSchema" xmlns:xs="http://www.w3.org/2001/XMLSchema" xmlns:p="http://schemas.microsoft.com/office/2006/metadata/properties" xmlns:ns2="85c76272-7e4d-4f8f-89d1-3b227e52ef43" targetNamespace="http://schemas.microsoft.com/office/2006/metadata/properties" ma:root="true" ma:fieldsID="60422ddc67bd77b235c83972511a9145" ns2:_="">
    <xsd:import namespace="85c76272-7e4d-4f8f-89d1-3b227e52ef43"/>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c76272-7e4d-4f8f-89d1-3b227e52ef4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525137D-E3CA-4F99-AB53-F8DE724C3DB1}">
  <ds:schemaRefs>
    <ds:schemaRef ds:uri="http://schemas.microsoft.com/office/infopath/2007/PartnerControls"/>
    <ds:schemaRef ds:uri="http://purl.org/dc/terms/"/>
    <ds:schemaRef ds:uri="http://schemas.microsoft.com/office/2006/documentManagement/types"/>
    <ds:schemaRef ds:uri="http://purl.org/dc/elements/1.1/"/>
    <ds:schemaRef ds:uri="http://schemas.openxmlformats.org/package/2006/metadata/core-properties"/>
    <ds:schemaRef ds:uri="85c76272-7e4d-4f8f-89d1-3b227e52ef43"/>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8201C839-E844-4546-8ACC-0C91B2EDC9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5c76272-7e4d-4f8f-89d1-3b227e52ef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35291C4-A289-4761-8347-AA70EF2D509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PPT Template - Ipsos Public Affairs</Template>
  <TotalTime>2385</TotalTime>
  <Words>880</Words>
  <Application>Microsoft Office PowerPoint</Application>
  <PresentationFormat>On-screen Show (16:9)</PresentationFormat>
  <Paragraphs>121</Paragraphs>
  <Slides>21</Slides>
  <Notes>20</Notes>
  <HiddenSlides>0</HiddenSlides>
  <MMClips>0</MMClips>
  <ScaleCrop>false</ScaleCrop>
  <HeadingPairs>
    <vt:vector size="8" baseType="variant">
      <vt:variant>
        <vt:lpstr>Fonts Used</vt:lpstr>
      </vt:variant>
      <vt:variant>
        <vt:i4>2</vt:i4>
      </vt:variant>
      <vt:variant>
        <vt:lpstr>Theme</vt:lpstr>
      </vt:variant>
      <vt:variant>
        <vt:i4>2</vt:i4>
      </vt:variant>
      <vt:variant>
        <vt:lpstr>Embedded OLE Servers</vt:lpstr>
      </vt:variant>
      <vt:variant>
        <vt:i4>1</vt:i4>
      </vt:variant>
      <vt:variant>
        <vt:lpstr>Slide Titles</vt:lpstr>
      </vt:variant>
      <vt:variant>
        <vt:i4>21</vt:i4>
      </vt:variant>
    </vt:vector>
  </HeadingPairs>
  <TitlesOfParts>
    <vt:vector size="26" baseType="lpstr">
      <vt:lpstr>Arial</vt:lpstr>
      <vt:lpstr>Calibri</vt:lpstr>
      <vt:lpstr>IpsosGlobalTemplate</vt:lpstr>
      <vt:lpstr>1_IpsosGlobalTemplate</vt:lpstr>
      <vt:lpstr>Chart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 Word(s)</dc:title>
  <dc:creator>Vojislav Mihailovic</dc:creator>
  <cp:lastModifiedBy>Vojislav Mihailovic</cp:lastModifiedBy>
  <cp:revision>354</cp:revision>
  <dcterms:created xsi:type="dcterms:W3CDTF">2017-01-25T09:46:15Z</dcterms:created>
  <dcterms:modified xsi:type="dcterms:W3CDTF">2017-03-02T16:18:54Z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0x0101003B75AD9DC4239A47AB6FDC49FCFB618A</vt:lpwstr>
  </property>
</Properties>
</file>